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89"/>
  </p:notesMasterIdLst>
  <p:handoutMasterIdLst>
    <p:handoutMasterId r:id="rId90"/>
  </p:handout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Lst>
  <p:sldSz cx="10080625" cy="7559675" type="screen4x3"/>
  <p:notesSz cx="7559675" cy="10691813"/>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55" d="100"/>
          <a:sy n="55" d="100"/>
        </p:scale>
        <p:origin x="-226" y="154"/>
      </p:cViewPr>
      <p:guideLst>
        <p:guide orient="horz" pos="2381"/>
        <p:guide pos="317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notesMaster" Target="notesMasters/notesMaster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handoutMaster" Target="handoutMasters/handoutMaster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頁首版面配置區 1"/>
          <p:cNvSpPr txBox="1">
            <a:spLocks noGrp="1"/>
          </p:cNvSpPr>
          <p:nvPr>
            <p:ph type="hdr" sz="quarter"/>
          </p:nvPr>
        </p:nvSpPr>
        <p:spPr>
          <a:xfrm>
            <a:off x="0" y="0"/>
            <a:ext cx="3280680" cy="53424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文泉驛微米黑" pitchFamily="2"/>
              <a:cs typeface="Droid Sans Fallback" pitchFamily="2"/>
            </a:endParaRPr>
          </a:p>
        </p:txBody>
      </p:sp>
      <p:sp>
        <p:nvSpPr>
          <p:cNvPr id="3" name="日期版面配置區 2"/>
          <p:cNvSpPr txBox="1">
            <a:spLocks noGrp="1"/>
          </p:cNvSpPr>
          <p:nvPr>
            <p:ph type="dt" sz="quarter" idx="1"/>
          </p:nvPr>
        </p:nvSpPr>
        <p:spPr>
          <a:xfrm>
            <a:off x="4278960" y="0"/>
            <a:ext cx="3280680" cy="534240"/>
          </a:xfrm>
          <a:prstGeom prst="rect">
            <a:avLst/>
          </a:prstGeom>
          <a:noFill/>
          <a:ln>
            <a:noFill/>
          </a:ln>
        </p:spPr>
        <p:txBody>
          <a:bodyPr vert="horz" wrap="none" lIns="90000" tIns="45000" rIns="90000" bIns="45000" anchorCtr="0" compatLnSpc="0"/>
          <a:lstStyle/>
          <a:p>
            <a:pPr marL="0" marR="0" lvl="0" indent="0" algn="r" rtl="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文泉驛微米黑" pitchFamily="2"/>
              <a:cs typeface="Droid Sans Fallback" pitchFamily="2"/>
            </a:endParaRPr>
          </a:p>
        </p:txBody>
      </p:sp>
      <p:sp>
        <p:nvSpPr>
          <p:cNvPr id="4" name="頁尾版面配置區 3"/>
          <p:cNvSpPr txBox="1">
            <a:spLocks noGrp="1"/>
          </p:cNvSpPr>
          <p:nvPr>
            <p:ph type="ftr" sz="quarter" idx="2"/>
          </p:nvPr>
        </p:nvSpPr>
        <p:spPr>
          <a:xfrm>
            <a:off x="0" y="10157400"/>
            <a:ext cx="3280680" cy="534240"/>
          </a:xfrm>
          <a:prstGeom prst="rect">
            <a:avLst/>
          </a:prstGeom>
          <a:noFill/>
          <a:ln>
            <a:noFill/>
          </a:ln>
        </p:spPr>
        <p:txBody>
          <a:bodyPr vert="horz" wrap="none" lIns="90000" tIns="45000" rIns="90000" bIns="45000" anchor="b" anchorCtr="0" compatLnSpc="0"/>
          <a:lstStyle/>
          <a:p>
            <a:pPr marL="0" marR="0" lvl="0" indent="0" rtl="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文泉驛微米黑" pitchFamily="2"/>
              <a:cs typeface="Droid Sans Fallback" pitchFamily="2"/>
            </a:endParaRPr>
          </a:p>
        </p:txBody>
      </p:sp>
      <p:sp>
        <p:nvSpPr>
          <p:cNvPr id="5" name="投影片編號版面配置區 4"/>
          <p:cNvSpPr txBox="1">
            <a:spLocks noGrp="1"/>
          </p:cNvSpPr>
          <p:nvPr>
            <p:ph type="sldNum" sz="quarter" idx="3"/>
          </p:nvPr>
        </p:nvSpPr>
        <p:spPr>
          <a:xfrm>
            <a:off x="4278960" y="10157400"/>
            <a:ext cx="3280680" cy="534240"/>
          </a:xfrm>
          <a:prstGeom prst="rect">
            <a:avLst/>
          </a:prstGeom>
          <a:noFill/>
          <a:ln>
            <a:noFill/>
          </a:ln>
        </p:spPr>
        <p:txBody>
          <a:bodyPr vert="horz" wrap="none" lIns="90000" tIns="45000" rIns="90000" bIns="45000" anchor="b" anchorCtr="0" compatLnSpc="0"/>
          <a:lstStyle/>
          <a:p>
            <a:pPr marL="0" marR="0" lvl="0" indent="0" algn="r" rtl="0" hangingPunct="0">
              <a:lnSpc>
                <a:spcPct val="100000"/>
              </a:lnSpc>
              <a:spcBef>
                <a:spcPts val="0"/>
              </a:spcBef>
              <a:spcAft>
                <a:spcPts val="0"/>
              </a:spcAft>
              <a:buNone/>
              <a:tabLst/>
              <a:defRPr sz="1400"/>
            </a:pPr>
            <a:fld id="{72B55819-5FFA-4D95-9DE2-1AD36984117E}" type="slidenum">
              <a:t>‹#›</a:t>
            </a:fld>
            <a:endParaRPr lang="en-US" sz="1400" b="0" i="0" u="none" strike="noStrike" kern="1200" cap="none">
              <a:ln>
                <a:noFill/>
              </a:ln>
              <a:latin typeface="Liberation Sans" pitchFamily="18"/>
              <a:ea typeface="文泉驛微米黑" pitchFamily="2"/>
              <a:cs typeface="Droid Sans Fallback" pitchFamily="2"/>
            </a:endParaRPr>
          </a:p>
        </p:txBody>
      </p:sp>
    </p:spTree>
    <p:extLst>
      <p:ext uri="{BB962C8B-B14F-4D97-AF65-F5344CB8AC3E}">
        <p14:creationId xmlns:p14="http://schemas.microsoft.com/office/powerpoint/2010/main" val="5232841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idx="2"/>
          </p:nvPr>
        </p:nvSpPr>
        <p:spPr>
          <a:xfrm>
            <a:off x="1107000" y="812520"/>
            <a:ext cx="5345280" cy="4008959"/>
          </a:xfrm>
          <a:prstGeom prst="rect">
            <a:avLst/>
          </a:prstGeom>
          <a:noFill/>
          <a:ln>
            <a:noFill/>
            <a:prstDash val="solid"/>
          </a:ln>
        </p:spPr>
      </p:sp>
      <p:sp>
        <p:nvSpPr>
          <p:cNvPr id="3" name="備忘稿版面配置區 2"/>
          <p:cNvSpPr txBox="1">
            <a:spLocks noGrp="1"/>
          </p:cNvSpPr>
          <p:nvPr>
            <p:ph type="body" sz="quarter" idx="3"/>
          </p:nvPr>
        </p:nvSpPr>
        <p:spPr>
          <a:xfrm>
            <a:off x="756000" y="5078520"/>
            <a:ext cx="6047640" cy="4811040"/>
          </a:xfrm>
          <a:prstGeom prst="rect">
            <a:avLst/>
          </a:prstGeom>
          <a:noFill/>
          <a:ln>
            <a:noFill/>
          </a:ln>
        </p:spPr>
        <p:txBody>
          <a:bodyPr lIns="0" tIns="0" rIns="0" bIns="0"/>
          <a:lstStyle/>
          <a:p>
            <a:endParaRPr lang="en-US" altLang="zh-TW"/>
          </a:p>
        </p:txBody>
      </p:sp>
      <p:sp>
        <p:nvSpPr>
          <p:cNvPr id="4" name="頁首版面配置區 3"/>
          <p:cNvSpPr txBox="1">
            <a:spLocks noGrp="1"/>
          </p:cNvSpPr>
          <p:nvPr>
            <p:ph type="hdr" sz="quarter"/>
          </p:nvPr>
        </p:nvSpPr>
        <p:spPr>
          <a:xfrm>
            <a:off x="0" y="0"/>
            <a:ext cx="3280680" cy="534240"/>
          </a:xfrm>
          <a:prstGeom prst="rect">
            <a:avLst/>
          </a:prstGeom>
          <a:noFill/>
          <a:ln>
            <a:noFill/>
          </a:ln>
        </p:spPr>
        <p:txBody>
          <a:bodyPr lIns="0" tIns="0" rIns="0" bIns="0" anchorCtr="0"/>
          <a:lstStyle>
            <a:lvl1pPr lvl="0" rtl="0" hangingPunct="0">
              <a:buNone/>
              <a:tabLst/>
              <a:defRPr lang="en-US" sz="1400" kern="1200">
                <a:latin typeface="Liberation Serif" pitchFamily="18"/>
                <a:ea typeface="AR PL UMing TW" pitchFamily="2"/>
                <a:cs typeface="Droid Sans Fallback" pitchFamily="2"/>
              </a:defRPr>
            </a:lvl1pPr>
          </a:lstStyle>
          <a:p>
            <a:pPr lvl="0"/>
            <a:endParaRPr lang="en-US"/>
          </a:p>
        </p:txBody>
      </p:sp>
      <p:sp>
        <p:nvSpPr>
          <p:cNvPr id="5" name="日期版面配置區 4"/>
          <p:cNvSpPr txBox="1">
            <a:spLocks noGrp="1"/>
          </p:cNvSpPr>
          <p:nvPr>
            <p:ph type="dt" idx="1"/>
          </p:nvPr>
        </p:nvSpPr>
        <p:spPr>
          <a:xfrm>
            <a:off x="4278960" y="0"/>
            <a:ext cx="3280680" cy="534240"/>
          </a:xfrm>
          <a:prstGeom prst="rect">
            <a:avLst/>
          </a:prstGeom>
          <a:noFill/>
          <a:ln>
            <a:noFill/>
          </a:ln>
        </p:spPr>
        <p:txBody>
          <a:bodyPr lIns="0" tIns="0" rIns="0" bIns="0" anchorCtr="0"/>
          <a:lstStyle>
            <a:lvl1pPr lvl="0" algn="r" rtl="0" hangingPunct="0">
              <a:buNone/>
              <a:tabLst/>
              <a:defRPr lang="en-US" sz="1400" kern="1200">
                <a:latin typeface="Liberation Serif" pitchFamily="18"/>
                <a:ea typeface="AR PL UMing TW" pitchFamily="2"/>
                <a:cs typeface="Droid Sans Fallback" pitchFamily="2"/>
              </a:defRPr>
            </a:lvl1pPr>
          </a:lstStyle>
          <a:p>
            <a:pPr lvl="0"/>
            <a:endParaRPr lang="en-US"/>
          </a:p>
        </p:txBody>
      </p:sp>
      <p:sp>
        <p:nvSpPr>
          <p:cNvPr id="6" name="頁尾版面配置區 5"/>
          <p:cNvSpPr txBox="1">
            <a:spLocks noGrp="1"/>
          </p:cNvSpPr>
          <p:nvPr>
            <p:ph type="ftr" sz="quarter" idx="4"/>
          </p:nvPr>
        </p:nvSpPr>
        <p:spPr>
          <a:xfrm>
            <a:off x="0" y="10157400"/>
            <a:ext cx="3280680" cy="534240"/>
          </a:xfrm>
          <a:prstGeom prst="rect">
            <a:avLst/>
          </a:prstGeom>
          <a:noFill/>
          <a:ln>
            <a:noFill/>
          </a:ln>
        </p:spPr>
        <p:txBody>
          <a:bodyPr lIns="0" tIns="0" rIns="0" bIns="0" anchor="b" anchorCtr="0"/>
          <a:lstStyle>
            <a:lvl1pPr lvl="0" rtl="0" hangingPunct="0">
              <a:buNone/>
              <a:tabLst/>
              <a:defRPr lang="en-US" sz="1400" kern="1200">
                <a:latin typeface="Liberation Serif" pitchFamily="18"/>
                <a:ea typeface="AR PL UMing TW" pitchFamily="2"/>
                <a:cs typeface="Droid Sans Fallback" pitchFamily="2"/>
              </a:defRPr>
            </a:lvl1pPr>
          </a:lstStyle>
          <a:p>
            <a:pPr lvl="0"/>
            <a:endParaRPr lang="en-US"/>
          </a:p>
        </p:txBody>
      </p:sp>
      <p:sp>
        <p:nvSpPr>
          <p:cNvPr id="7" name="投影片編號版面配置區 6"/>
          <p:cNvSpPr txBox="1">
            <a:spLocks noGrp="1"/>
          </p:cNvSpPr>
          <p:nvPr>
            <p:ph type="sldNum" sz="quarter" idx="5"/>
          </p:nvPr>
        </p:nvSpPr>
        <p:spPr>
          <a:xfrm>
            <a:off x="4278960" y="10157400"/>
            <a:ext cx="3280680" cy="534240"/>
          </a:xfrm>
          <a:prstGeom prst="rect">
            <a:avLst/>
          </a:prstGeom>
          <a:noFill/>
          <a:ln>
            <a:noFill/>
          </a:ln>
        </p:spPr>
        <p:txBody>
          <a:bodyPr lIns="0" tIns="0" rIns="0" bIns="0" anchor="b" anchorCtr="0"/>
          <a:lstStyle>
            <a:lvl1pPr lvl="0" algn="r" rtl="0" hangingPunct="0">
              <a:buNone/>
              <a:tabLst/>
              <a:defRPr lang="en-US" sz="1400" kern="1200">
                <a:latin typeface="Liberation Serif" pitchFamily="18"/>
                <a:ea typeface="AR PL UMing TW" pitchFamily="2"/>
                <a:cs typeface="Droid Sans Fallback" pitchFamily="2"/>
              </a:defRPr>
            </a:lvl1pPr>
          </a:lstStyle>
          <a:p>
            <a:pPr lvl="0"/>
            <a:fld id="{C5EEE547-9186-4845-AFAA-8F224286525D}" type="slidenum">
              <a:t>‹#›</a:t>
            </a:fld>
            <a:endParaRPr lang="en-US"/>
          </a:p>
        </p:txBody>
      </p:sp>
    </p:spTree>
    <p:extLst>
      <p:ext uri="{BB962C8B-B14F-4D97-AF65-F5344CB8AC3E}">
        <p14:creationId xmlns:p14="http://schemas.microsoft.com/office/powerpoint/2010/main" val="2546889259"/>
      </p:ext>
    </p:extLst>
  </p:cSld>
  <p:clrMap bg1="lt1" tx1="dk1" bg2="lt2" tx2="dk2" accent1="accent1" accent2="accent2" accent3="accent3" accent4="accent4" accent5="accent5" accent6="accent6" hlink="hlink" folHlink="folHlink"/>
  <p:notesStyle>
    <a:lvl1pPr marL="216000" marR="0" indent="0" rtl="0" hangingPunct="0">
      <a:tabLst/>
      <a:defRPr lang="en-US" altLang="zh-TW" sz="2000" b="0" i="0" u="none" strike="noStrike" kern="1200" cap="none">
        <a:ln>
          <a:noFill/>
        </a:ln>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a:xfrm>
            <a:off x="756000" y="5078520"/>
            <a:ext cx="6047640" cy="4811400"/>
          </a:xfrm>
        </p:spPr>
        <p:txBody>
          <a:bodyPr>
            <a:spAutoFit/>
          </a:bodyPr>
          <a:lstStyle/>
          <a:p>
            <a:endParaRPr lang="en-US" altLang="zh-TW" sz="2810">
              <a:latin typeface="AR PL UMing HK" pitchFamily="1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a:xfrm>
            <a:off x="756000" y="5078520"/>
            <a:ext cx="6047640" cy="4811400"/>
          </a:xfrm>
        </p:spPr>
        <p:txBody>
          <a:bodyPr>
            <a:spAutoFit/>
          </a:bodyPr>
          <a:lstStyle/>
          <a:p>
            <a:endParaRPr lang="en-US" altLang="zh-TW" sz="2810">
              <a:latin typeface="AR PL UMing HK" pitchFamily="18"/>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a:xfrm>
            <a:off x="756000" y="5078520"/>
            <a:ext cx="6047640" cy="4811400"/>
          </a:xfrm>
        </p:spPr>
        <p:txBody>
          <a:bodyPr>
            <a:spAutoFit/>
          </a:bodyPr>
          <a:lstStyle/>
          <a:p>
            <a:endParaRPr lang="en-US" altLang="zh-TW" sz="2810">
              <a:latin typeface="AR PL UMing HK" pitchFamily="18"/>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755650" y="2347913"/>
            <a:ext cx="8569325" cy="1620837"/>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12888" y="4283075"/>
            <a:ext cx="7056437" cy="1931988"/>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pPr lvl="0"/>
            <a:endParaRPr lang="en-US"/>
          </a:p>
        </p:txBody>
      </p:sp>
      <p:sp>
        <p:nvSpPr>
          <p:cNvPr id="5" name="頁尾版面配置區 4"/>
          <p:cNvSpPr>
            <a:spLocks noGrp="1"/>
          </p:cNvSpPr>
          <p:nvPr>
            <p:ph type="ftr" sz="quarter" idx="11"/>
          </p:nvPr>
        </p:nvSpPr>
        <p:spPr/>
        <p:txBody>
          <a:bodyPr/>
          <a:lstStyle/>
          <a:p>
            <a:pPr lvl="0"/>
            <a:endParaRPr lang="en-US"/>
          </a:p>
        </p:txBody>
      </p:sp>
      <p:sp>
        <p:nvSpPr>
          <p:cNvPr id="6" name="投影片編號版面配置區 5"/>
          <p:cNvSpPr>
            <a:spLocks noGrp="1"/>
          </p:cNvSpPr>
          <p:nvPr>
            <p:ph type="sldNum" sz="quarter" idx="12"/>
          </p:nvPr>
        </p:nvSpPr>
        <p:spPr/>
        <p:txBody>
          <a:bodyPr/>
          <a:lstStyle/>
          <a:p>
            <a:pPr lvl="0"/>
            <a:fld id="{5888B504-F69A-4AC5-8BA6-3C6379E4DEB8}" type="slidenum">
              <a:t>‹#›</a:t>
            </a:fld>
            <a:endParaRPr lang="en-US"/>
          </a:p>
        </p:txBody>
      </p:sp>
    </p:spTree>
    <p:extLst>
      <p:ext uri="{BB962C8B-B14F-4D97-AF65-F5344CB8AC3E}">
        <p14:creationId xmlns:p14="http://schemas.microsoft.com/office/powerpoint/2010/main" val="21669487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pPr lvl="0"/>
            <a:endParaRPr lang="en-US"/>
          </a:p>
        </p:txBody>
      </p:sp>
      <p:sp>
        <p:nvSpPr>
          <p:cNvPr id="5" name="頁尾版面配置區 4"/>
          <p:cNvSpPr>
            <a:spLocks noGrp="1"/>
          </p:cNvSpPr>
          <p:nvPr>
            <p:ph type="ftr" sz="quarter" idx="11"/>
          </p:nvPr>
        </p:nvSpPr>
        <p:spPr/>
        <p:txBody>
          <a:bodyPr/>
          <a:lstStyle/>
          <a:p>
            <a:pPr lvl="0"/>
            <a:endParaRPr lang="en-US"/>
          </a:p>
        </p:txBody>
      </p:sp>
      <p:sp>
        <p:nvSpPr>
          <p:cNvPr id="6" name="投影片編號版面配置區 5"/>
          <p:cNvSpPr>
            <a:spLocks noGrp="1"/>
          </p:cNvSpPr>
          <p:nvPr>
            <p:ph type="sldNum" sz="quarter" idx="12"/>
          </p:nvPr>
        </p:nvSpPr>
        <p:spPr/>
        <p:txBody>
          <a:bodyPr/>
          <a:lstStyle/>
          <a:p>
            <a:pPr lvl="0"/>
            <a:fld id="{BDE33AC7-0626-4FBB-842E-1FD931F3BB65}" type="slidenum">
              <a:t>‹#›</a:t>
            </a:fld>
            <a:endParaRPr lang="en-US"/>
          </a:p>
        </p:txBody>
      </p:sp>
    </p:spTree>
    <p:extLst>
      <p:ext uri="{BB962C8B-B14F-4D97-AF65-F5344CB8AC3E}">
        <p14:creationId xmlns:p14="http://schemas.microsoft.com/office/powerpoint/2010/main" val="14613619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308850" y="301625"/>
            <a:ext cx="226695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503238" y="301625"/>
            <a:ext cx="6653212"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pPr lvl="0"/>
            <a:endParaRPr lang="en-US"/>
          </a:p>
        </p:txBody>
      </p:sp>
      <p:sp>
        <p:nvSpPr>
          <p:cNvPr id="5" name="頁尾版面配置區 4"/>
          <p:cNvSpPr>
            <a:spLocks noGrp="1"/>
          </p:cNvSpPr>
          <p:nvPr>
            <p:ph type="ftr" sz="quarter" idx="11"/>
          </p:nvPr>
        </p:nvSpPr>
        <p:spPr/>
        <p:txBody>
          <a:bodyPr/>
          <a:lstStyle/>
          <a:p>
            <a:pPr lvl="0"/>
            <a:endParaRPr lang="en-US"/>
          </a:p>
        </p:txBody>
      </p:sp>
      <p:sp>
        <p:nvSpPr>
          <p:cNvPr id="6" name="投影片編號版面配置區 5"/>
          <p:cNvSpPr>
            <a:spLocks noGrp="1"/>
          </p:cNvSpPr>
          <p:nvPr>
            <p:ph type="sldNum" sz="quarter" idx="12"/>
          </p:nvPr>
        </p:nvSpPr>
        <p:spPr/>
        <p:txBody>
          <a:bodyPr/>
          <a:lstStyle/>
          <a:p>
            <a:pPr lvl="0"/>
            <a:fld id="{25BC5F83-89ED-4E91-B353-1FE8B905B605}" type="slidenum">
              <a:t>‹#›</a:t>
            </a:fld>
            <a:endParaRPr lang="en-US"/>
          </a:p>
        </p:txBody>
      </p:sp>
    </p:spTree>
    <p:extLst>
      <p:ext uri="{BB962C8B-B14F-4D97-AF65-F5344CB8AC3E}">
        <p14:creationId xmlns:p14="http://schemas.microsoft.com/office/powerpoint/2010/main" val="29743821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755650" y="2347913"/>
            <a:ext cx="8569325" cy="1620837"/>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12888" y="4283075"/>
            <a:ext cx="7056437" cy="1931988"/>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pPr lvl="0"/>
            <a:endParaRPr lang="en-US"/>
          </a:p>
        </p:txBody>
      </p:sp>
      <p:sp>
        <p:nvSpPr>
          <p:cNvPr id="5" name="頁尾版面配置區 4"/>
          <p:cNvSpPr>
            <a:spLocks noGrp="1"/>
          </p:cNvSpPr>
          <p:nvPr>
            <p:ph type="ftr" sz="quarter" idx="11"/>
          </p:nvPr>
        </p:nvSpPr>
        <p:spPr/>
        <p:txBody>
          <a:bodyPr/>
          <a:lstStyle/>
          <a:p>
            <a:pPr lvl="0"/>
            <a:endParaRPr lang="en-US"/>
          </a:p>
        </p:txBody>
      </p:sp>
      <p:sp>
        <p:nvSpPr>
          <p:cNvPr id="6" name="投影片編號版面配置區 5"/>
          <p:cNvSpPr>
            <a:spLocks noGrp="1"/>
          </p:cNvSpPr>
          <p:nvPr>
            <p:ph type="sldNum" sz="quarter" idx="12"/>
          </p:nvPr>
        </p:nvSpPr>
        <p:spPr/>
        <p:txBody>
          <a:bodyPr/>
          <a:lstStyle/>
          <a:p>
            <a:pPr lvl="0"/>
            <a:fld id="{3E4D78A8-3FE0-4B43-8C50-3B8903AFC401}" type="slidenum">
              <a:t>‹#›</a:t>
            </a:fld>
            <a:endParaRPr lang="en-US"/>
          </a:p>
        </p:txBody>
      </p:sp>
    </p:spTree>
    <p:extLst>
      <p:ext uri="{BB962C8B-B14F-4D97-AF65-F5344CB8AC3E}">
        <p14:creationId xmlns:p14="http://schemas.microsoft.com/office/powerpoint/2010/main" val="28494214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pPr lvl="0"/>
            <a:endParaRPr lang="en-US"/>
          </a:p>
        </p:txBody>
      </p:sp>
      <p:sp>
        <p:nvSpPr>
          <p:cNvPr id="5" name="頁尾版面配置區 4"/>
          <p:cNvSpPr>
            <a:spLocks noGrp="1"/>
          </p:cNvSpPr>
          <p:nvPr>
            <p:ph type="ftr" sz="quarter" idx="11"/>
          </p:nvPr>
        </p:nvSpPr>
        <p:spPr/>
        <p:txBody>
          <a:bodyPr/>
          <a:lstStyle/>
          <a:p>
            <a:pPr lvl="0"/>
            <a:endParaRPr lang="en-US"/>
          </a:p>
        </p:txBody>
      </p:sp>
      <p:sp>
        <p:nvSpPr>
          <p:cNvPr id="6" name="投影片編號版面配置區 5"/>
          <p:cNvSpPr>
            <a:spLocks noGrp="1"/>
          </p:cNvSpPr>
          <p:nvPr>
            <p:ph type="sldNum" sz="quarter" idx="12"/>
          </p:nvPr>
        </p:nvSpPr>
        <p:spPr/>
        <p:txBody>
          <a:bodyPr/>
          <a:lstStyle/>
          <a:p>
            <a:pPr lvl="0"/>
            <a:fld id="{6CD3C36C-5EB5-48A0-8E24-4CA5F8E01491}" type="slidenum">
              <a:t>‹#›</a:t>
            </a:fld>
            <a:endParaRPr lang="en-US"/>
          </a:p>
        </p:txBody>
      </p:sp>
    </p:spTree>
    <p:extLst>
      <p:ext uri="{BB962C8B-B14F-4D97-AF65-F5344CB8AC3E}">
        <p14:creationId xmlns:p14="http://schemas.microsoft.com/office/powerpoint/2010/main" val="41817425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96925" y="4857750"/>
            <a:ext cx="8567738" cy="15017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96925" y="3203575"/>
            <a:ext cx="8567738" cy="1654175"/>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pPr lvl="0"/>
            <a:endParaRPr lang="en-US"/>
          </a:p>
        </p:txBody>
      </p:sp>
      <p:sp>
        <p:nvSpPr>
          <p:cNvPr id="5" name="頁尾版面配置區 4"/>
          <p:cNvSpPr>
            <a:spLocks noGrp="1"/>
          </p:cNvSpPr>
          <p:nvPr>
            <p:ph type="ftr" sz="quarter" idx="11"/>
          </p:nvPr>
        </p:nvSpPr>
        <p:spPr/>
        <p:txBody>
          <a:bodyPr/>
          <a:lstStyle/>
          <a:p>
            <a:pPr lvl="0"/>
            <a:endParaRPr lang="en-US"/>
          </a:p>
        </p:txBody>
      </p:sp>
      <p:sp>
        <p:nvSpPr>
          <p:cNvPr id="6" name="投影片編號版面配置區 5"/>
          <p:cNvSpPr>
            <a:spLocks noGrp="1"/>
          </p:cNvSpPr>
          <p:nvPr>
            <p:ph type="sldNum" sz="quarter" idx="12"/>
          </p:nvPr>
        </p:nvSpPr>
        <p:spPr/>
        <p:txBody>
          <a:bodyPr/>
          <a:lstStyle/>
          <a:p>
            <a:pPr lvl="0"/>
            <a:fld id="{7EDBBE95-E3FF-4206-A7DB-B25352330489}" type="slidenum">
              <a:t>‹#›</a:t>
            </a:fld>
            <a:endParaRPr lang="en-US"/>
          </a:p>
        </p:txBody>
      </p:sp>
    </p:spTree>
    <p:extLst>
      <p:ext uri="{BB962C8B-B14F-4D97-AF65-F5344CB8AC3E}">
        <p14:creationId xmlns:p14="http://schemas.microsoft.com/office/powerpoint/2010/main" val="4917749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503238" y="1768475"/>
            <a:ext cx="4459287" cy="4989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5114925" y="1768475"/>
            <a:ext cx="4460875" cy="4989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pPr lvl="0"/>
            <a:endParaRPr lang="en-US"/>
          </a:p>
        </p:txBody>
      </p:sp>
      <p:sp>
        <p:nvSpPr>
          <p:cNvPr id="6" name="頁尾版面配置區 5"/>
          <p:cNvSpPr>
            <a:spLocks noGrp="1"/>
          </p:cNvSpPr>
          <p:nvPr>
            <p:ph type="ftr" sz="quarter" idx="11"/>
          </p:nvPr>
        </p:nvSpPr>
        <p:spPr/>
        <p:txBody>
          <a:bodyPr/>
          <a:lstStyle/>
          <a:p>
            <a:pPr lvl="0"/>
            <a:endParaRPr lang="en-US"/>
          </a:p>
        </p:txBody>
      </p:sp>
      <p:sp>
        <p:nvSpPr>
          <p:cNvPr id="7" name="投影片編號版面配置區 6"/>
          <p:cNvSpPr>
            <a:spLocks noGrp="1"/>
          </p:cNvSpPr>
          <p:nvPr>
            <p:ph type="sldNum" sz="quarter" idx="12"/>
          </p:nvPr>
        </p:nvSpPr>
        <p:spPr/>
        <p:txBody>
          <a:bodyPr/>
          <a:lstStyle/>
          <a:p>
            <a:pPr lvl="0"/>
            <a:fld id="{C9F279EF-2BBB-4032-BE73-9566674DF39A}" type="slidenum">
              <a:t>‹#›</a:t>
            </a:fld>
            <a:endParaRPr lang="en-US"/>
          </a:p>
        </p:txBody>
      </p:sp>
    </p:spTree>
    <p:extLst>
      <p:ext uri="{BB962C8B-B14F-4D97-AF65-F5344CB8AC3E}">
        <p14:creationId xmlns:p14="http://schemas.microsoft.com/office/powerpoint/2010/main" val="17814495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504825" y="303213"/>
            <a:ext cx="9072563" cy="1258887"/>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pPr lvl="0"/>
            <a:endParaRPr lang="en-US"/>
          </a:p>
        </p:txBody>
      </p:sp>
      <p:sp>
        <p:nvSpPr>
          <p:cNvPr id="8" name="頁尾版面配置區 7"/>
          <p:cNvSpPr>
            <a:spLocks noGrp="1"/>
          </p:cNvSpPr>
          <p:nvPr>
            <p:ph type="ftr" sz="quarter" idx="11"/>
          </p:nvPr>
        </p:nvSpPr>
        <p:spPr/>
        <p:txBody>
          <a:bodyPr/>
          <a:lstStyle/>
          <a:p>
            <a:pPr lvl="0"/>
            <a:endParaRPr lang="en-US"/>
          </a:p>
        </p:txBody>
      </p:sp>
      <p:sp>
        <p:nvSpPr>
          <p:cNvPr id="9" name="投影片編號版面配置區 8"/>
          <p:cNvSpPr>
            <a:spLocks noGrp="1"/>
          </p:cNvSpPr>
          <p:nvPr>
            <p:ph type="sldNum" sz="quarter" idx="12"/>
          </p:nvPr>
        </p:nvSpPr>
        <p:spPr/>
        <p:txBody>
          <a:bodyPr/>
          <a:lstStyle/>
          <a:p>
            <a:pPr lvl="0"/>
            <a:fld id="{2D88005F-BE02-4871-8242-A16C9DB00638}" type="slidenum">
              <a:t>‹#›</a:t>
            </a:fld>
            <a:endParaRPr lang="en-US"/>
          </a:p>
        </p:txBody>
      </p:sp>
    </p:spTree>
    <p:extLst>
      <p:ext uri="{BB962C8B-B14F-4D97-AF65-F5344CB8AC3E}">
        <p14:creationId xmlns:p14="http://schemas.microsoft.com/office/powerpoint/2010/main" val="7726294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pPr lvl="0"/>
            <a:endParaRPr lang="en-US"/>
          </a:p>
        </p:txBody>
      </p:sp>
      <p:sp>
        <p:nvSpPr>
          <p:cNvPr id="4" name="頁尾版面配置區 3"/>
          <p:cNvSpPr>
            <a:spLocks noGrp="1"/>
          </p:cNvSpPr>
          <p:nvPr>
            <p:ph type="ftr" sz="quarter" idx="11"/>
          </p:nvPr>
        </p:nvSpPr>
        <p:spPr/>
        <p:txBody>
          <a:bodyPr/>
          <a:lstStyle/>
          <a:p>
            <a:pPr lvl="0"/>
            <a:endParaRPr lang="en-US"/>
          </a:p>
        </p:txBody>
      </p:sp>
      <p:sp>
        <p:nvSpPr>
          <p:cNvPr id="5" name="投影片編號版面配置區 4"/>
          <p:cNvSpPr>
            <a:spLocks noGrp="1"/>
          </p:cNvSpPr>
          <p:nvPr>
            <p:ph type="sldNum" sz="quarter" idx="12"/>
          </p:nvPr>
        </p:nvSpPr>
        <p:spPr/>
        <p:txBody>
          <a:bodyPr/>
          <a:lstStyle/>
          <a:p>
            <a:pPr lvl="0"/>
            <a:fld id="{C2F145AD-CC63-48AB-9705-FB3097C5FA24}" type="slidenum">
              <a:t>‹#›</a:t>
            </a:fld>
            <a:endParaRPr lang="en-US"/>
          </a:p>
        </p:txBody>
      </p:sp>
    </p:spTree>
    <p:extLst>
      <p:ext uri="{BB962C8B-B14F-4D97-AF65-F5344CB8AC3E}">
        <p14:creationId xmlns:p14="http://schemas.microsoft.com/office/powerpoint/2010/main" val="5025179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pPr lvl="0"/>
            <a:endParaRPr lang="en-US"/>
          </a:p>
        </p:txBody>
      </p:sp>
      <p:sp>
        <p:nvSpPr>
          <p:cNvPr id="3" name="頁尾版面配置區 2"/>
          <p:cNvSpPr>
            <a:spLocks noGrp="1"/>
          </p:cNvSpPr>
          <p:nvPr>
            <p:ph type="ftr" sz="quarter" idx="11"/>
          </p:nvPr>
        </p:nvSpPr>
        <p:spPr/>
        <p:txBody>
          <a:bodyPr/>
          <a:lstStyle/>
          <a:p>
            <a:pPr lvl="0"/>
            <a:endParaRPr lang="en-US"/>
          </a:p>
        </p:txBody>
      </p:sp>
      <p:sp>
        <p:nvSpPr>
          <p:cNvPr id="4" name="投影片編號版面配置區 3"/>
          <p:cNvSpPr>
            <a:spLocks noGrp="1"/>
          </p:cNvSpPr>
          <p:nvPr>
            <p:ph type="sldNum" sz="quarter" idx="12"/>
          </p:nvPr>
        </p:nvSpPr>
        <p:spPr/>
        <p:txBody>
          <a:bodyPr/>
          <a:lstStyle/>
          <a:p>
            <a:pPr lvl="0"/>
            <a:fld id="{CFFFD188-D451-427B-8948-6373F0A316A8}" type="slidenum">
              <a:t>‹#›</a:t>
            </a:fld>
            <a:endParaRPr lang="en-US"/>
          </a:p>
        </p:txBody>
      </p:sp>
    </p:spTree>
    <p:extLst>
      <p:ext uri="{BB962C8B-B14F-4D97-AF65-F5344CB8AC3E}">
        <p14:creationId xmlns:p14="http://schemas.microsoft.com/office/powerpoint/2010/main" val="38416852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504825" y="301625"/>
            <a:ext cx="3316288" cy="1279525"/>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941763" y="301625"/>
            <a:ext cx="5635625" cy="645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504825" y="1581150"/>
            <a:ext cx="3316288"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pPr lvl="0"/>
            <a:endParaRPr lang="en-US"/>
          </a:p>
        </p:txBody>
      </p:sp>
      <p:sp>
        <p:nvSpPr>
          <p:cNvPr id="6" name="頁尾版面配置區 5"/>
          <p:cNvSpPr>
            <a:spLocks noGrp="1"/>
          </p:cNvSpPr>
          <p:nvPr>
            <p:ph type="ftr" sz="quarter" idx="11"/>
          </p:nvPr>
        </p:nvSpPr>
        <p:spPr/>
        <p:txBody>
          <a:bodyPr/>
          <a:lstStyle/>
          <a:p>
            <a:pPr lvl="0"/>
            <a:endParaRPr lang="en-US"/>
          </a:p>
        </p:txBody>
      </p:sp>
      <p:sp>
        <p:nvSpPr>
          <p:cNvPr id="7" name="投影片編號版面配置區 6"/>
          <p:cNvSpPr>
            <a:spLocks noGrp="1"/>
          </p:cNvSpPr>
          <p:nvPr>
            <p:ph type="sldNum" sz="quarter" idx="12"/>
          </p:nvPr>
        </p:nvSpPr>
        <p:spPr/>
        <p:txBody>
          <a:bodyPr/>
          <a:lstStyle/>
          <a:p>
            <a:pPr lvl="0"/>
            <a:fld id="{90531C28-033D-4E7F-B9E9-1898256D72DF}" type="slidenum">
              <a:t>‹#›</a:t>
            </a:fld>
            <a:endParaRPr lang="en-US"/>
          </a:p>
        </p:txBody>
      </p:sp>
    </p:spTree>
    <p:extLst>
      <p:ext uri="{BB962C8B-B14F-4D97-AF65-F5344CB8AC3E}">
        <p14:creationId xmlns:p14="http://schemas.microsoft.com/office/powerpoint/2010/main" val="11812446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pPr lvl="0"/>
            <a:endParaRPr lang="en-US"/>
          </a:p>
        </p:txBody>
      </p:sp>
      <p:sp>
        <p:nvSpPr>
          <p:cNvPr id="5" name="頁尾版面配置區 4"/>
          <p:cNvSpPr>
            <a:spLocks noGrp="1"/>
          </p:cNvSpPr>
          <p:nvPr>
            <p:ph type="ftr" sz="quarter" idx="11"/>
          </p:nvPr>
        </p:nvSpPr>
        <p:spPr/>
        <p:txBody>
          <a:bodyPr/>
          <a:lstStyle/>
          <a:p>
            <a:pPr lvl="0"/>
            <a:endParaRPr lang="en-US"/>
          </a:p>
        </p:txBody>
      </p:sp>
      <p:sp>
        <p:nvSpPr>
          <p:cNvPr id="6" name="投影片編號版面配置區 5"/>
          <p:cNvSpPr>
            <a:spLocks noGrp="1"/>
          </p:cNvSpPr>
          <p:nvPr>
            <p:ph type="sldNum" sz="quarter" idx="12"/>
          </p:nvPr>
        </p:nvSpPr>
        <p:spPr/>
        <p:txBody>
          <a:bodyPr/>
          <a:lstStyle/>
          <a:p>
            <a:pPr lvl="0"/>
            <a:fld id="{A35947AA-F80B-49EE-B8C1-315C195EF30D}" type="slidenum">
              <a:t>‹#›</a:t>
            </a:fld>
            <a:endParaRPr lang="en-US"/>
          </a:p>
        </p:txBody>
      </p:sp>
    </p:spTree>
    <p:extLst>
      <p:ext uri="{BB962C8B-B14F-4D97-AF65-F5344CB8AC3E}">
        <p14:creationId xmlns:p14="http://schemas.microsoft.com/office/powerpoint/2010/main" val="29848608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976438" y="5291138"/>
            <a:ext cx="6048375" cy="625475"/>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976438" y="674688"/>
            <a:ext cx="6048375"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976438" y="5916613"/>
            <a:ext cx="6048375" cy="887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pPr lvl="0"/>
            <a:endParaRPr lang="en-US"/>
          </a:p>
        </p:txBody>
      </p:sp>
      <p:sp>
        <p:nvSpPr>
          <p:cNvPr id="6" name="頁尾版面配置區 5"/>
          <p:cNvSpPr>
            <a:spLocks noGrp="1"/>
          </p:cNvSpPr>
          <p:nvPr>
            <p:ph type="ftr" sz="quarter" idx="11"/>
          </p:nvPr>
        </p:nvSpPr>
        <p:spPr/>
        <p:txBody>
          <a:bodyPr/>
          <a:lstStyle/>
          <a:p>
            <a:pPr lvl="0"/>
            <a:endParaRPr lang="en-US"/>
          </a:p>
        </p:txBody>
      </p:sp>
      <p:sp>
        <p:nvSpPr>
          <p:cNvPr id="7" name="投影片編號版面配置區 6"/>
          <p:cNvSpPr>
            <a:spLocks noGrp="1"/>
          </p:cNvSpPr>
          <p:nvPr>
            <p:ph type="sldNum" sz="quarter" idx="12"/>
          </p:nvPr>
        </p:nvSpPr>
        <p:spPr/>
        <p:txBody>
          <a:bodyPr/>
          <a:lstStyle/>
          <a:p>
            <a:pPr lvl="0"/>
            <a:fld id="{0A4FC2DA-2A4A-4FF2-9456-6B44DA211319}" type="slidenum">
              <a:t>‹#›</a:t>
            </a:fld>
            <a:endParaRPr lang="en-US"/>
          </a:p>
        </p:txBody>
      </p:sp>
    </p:spTree>
    <p:extLst>
      <p:ext uri="{BB962C8B-B14F-4D97-AF65-F5344CB8AC3E}">
        <p14:creationId xmlns:p14="http://schemas.microsoft.com/office/powerpoint/2010/main" val="4185769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pPr lvl="0"/>
            <a:endParaRPr lang="en-US"/>
          </a:p>
        </p:txBody>
      </p:sp>
      <p:sp>
        <p:nvSpPr>
          <p:cNvPr id="5" name="頁尾版面配置區 4"/>
          <p:cNvSpPr>
            <a:spLocks noGrp="1"/>
          </p:cNvSpPr>
          <p:nvPr>
            <p:ph type="ftr" sz="quarter" idx="11"/>
          </p:nvPr>
        </p:nvSpPr>
        <p:spPr/>
        <p:txBody>
          <a:bodyPr/>
          <a:lstStyle/>
          <a:p>
            <a:pPr lvl="0"/>
            <a:endParaRPr lang="en-US"/>
          </a:p>
        </p:txBody>
      </p:sp>
      <p:sp>
        <p:nvSpPr>
          <p:cNvPr id="6" name="投影片編號版面配置區 5"/>
          <p:cNvSpPr>
            <a:spLocks noGrp="1"/>
          </p:cNvSpPr>
          <p:nvPr>
            <p:ph type="sldNum" sz="quarter" idx="12"/>
          </p:nvPr>
        </p:nvSpPr>
        <p:spPr/>
        <p:txBody>
          <a:bodyPr/>
          <a:lstStyle/>
          <a:p>
            <a:pPr lvl="0"/>
            <a:fld id="{5549B9BC-FD63-416D-A1C0-13E1E3FCCADB}" type="slidenum">
              <a:t>‹#›</a:t>
            </a:fld>
            <a:endParaRPr lang="en-US"/>
          </a:p>
        </p:txBody>
      </p:sp>
    </p:spTree>
    <p:extLst>
      <p:ext uri="{BB962C8B-B14F-4D97-AF65-F5344CB8AC3E}">
        <p14:creationId xmlns:p14="http://schemas.microsoft.com/office/powerpoint/2010/main" val="859819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308850" y="301625"/>
            <a:ext cx="2266950" cy="6456363"/>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503238" y="301625"/>
            <a:ext cx="6653212" cy="6456363"/>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pPr lvl="0"/>
            <a:endParaRPr lang="en-US"/>
          </a:p>
        </p:txBody>
      </p:sp>
      <p:sp>
        <p:nvSpPr>
          <p:cNvPr id="5" name="頁尾版面配置區 4"/>
          <p:cNvSpPr>
            <a:spLocks noGrp="1"/>
          </p:cNvSpPr>
          <p:nvPr>
            <p:ph type="ftr" sz="quarter" idx="11"/>
          </p:nvPr>
        </p:nvSpPr>
        <p:spPr/>
        <p:txBody>
          <a:bodyPr/>
          <a:lstStyle/>
          <a:p>
            <a:pPr lvl="0"/>
            <a:endParaRPr lang="en-US"/>
          </a:p>
        </p:txBody>
      </p:sp>
      <p:sp>
        <p:nvSpPr>
          <p:cNvPr id="6" name="投影片編號版面配置區 5"/>
          <p:cNvSpPr>
            <a:spLocks noGrp="1"/>
          </p:cNvSpPr>
          <p:nvPr>
            <p:ph type="sldNum" sz="quarter" idx="12"/>
          </p:nvPr>
        </p:nvSpPr>
        <p:spPr/>
        <p:txBody>
          <a:bodyPr/>
          <a:lstStyle/>
          <a:p>
            <a:pPr lvl="0"/>
            <a:fld id="{EB0B9D26-5E5F-474A-94B3-870A2E93E77C}" type="slidenum">
              <a:t>‹#›</a:t>
            </a:fld>
            <a:endParaRPr lang="en-US"/>
          </a:p>
        </p:txBody>
      </p:sp>
    </p:spTree>
    <p:extLst>
      <p:ext uri="{BB962C8B-B14F-4D97-AF65-F5344CB8AC3E}">
        <p14:creationId xmlns:p14="http://schemas.microsoft.com/office/powerpoint/2010/main" val="4501603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96925" y="4857750"/>
            <a:ext cx="8567738" cy="15017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96925" y="3203575"/>
            <a:ext cx="8567738" cy="1654175"/>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pPr lvl="0"/>
            <a:endParaRPr lang="en-US"/>
          </a:p>
        </p:txBody>
      </p:sp>
      <p:sp>
        <p:nvSpPr>
          <p:cNvPr id="5" name="頁尾版面配置區 4"/>
          <p:cNvSpPr>
            <a:spLocks noGrp="1"/>
          </p:cNvSpPr>
          <p:nvPr>
            <p:ph type="ftr" sz="quarter" idx="11"/>
          </p:nvPr>
        </p:nvSpPr>
        <p:spPr/>
        <p:txBody>
          <a:bodyPr/>
          <a:lstStyle/>
          <a:p>
            <a:pPr lvl="0"/>
            <a:endParaRPr lang="en-US"/>
          </a:p>
        </p:txBody>
      </p:sp>
      <p:sp>
        <p:nvSpPr>
          <p:cNvPr id="6" name="投影片編號版面配置區 5"/>
          <p:cNvSpPr>
            <a:spLocks noGrp="1"/>
          </p:cNvSpPr>
          <p:nvPr>
            <p:ph type="sldNum" sz="quarter" idx="12"/>
          </p:nvPr>
        </p:nvSpPr>
        <p:spPr/>
        <p:txBody>
          <a:bodyPr/>
          <a:lstStyle/>
          <a:p>
            <a:pPr lvl="0"/>
            <a:fld id="{A14FA7A1-C2A1-4876-B623-F99B6A0AD0EF}" type="slidenum">
              <a:t>‹#›</a:t>
            </a:fld>
            <a:endParaRPr lang="en-US"/>
          </a:p>
        </p:txBody>
      </p:sp>
    </p:spTree>
    <p:extLst>
      <p:ext uri="{BB962C8B-B14F-4D97-AF65-F5344CB8AC3E}">
        <p14:creationId xmlns:p14="http://schemas.microsoft.com/office/powerpoint/2010/main" val="26020756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503238" y="1768475"/>
            <a:ext cx="4459287" cy="4384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5114925" y="1768475"/>
            <a:ext cx="4460875" cy="4384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pPr lvl="0"/>
            <a:endParaRPr lang="en-US"/>
          </a:p>
        </p:txBody>
      </p:sp>
      <p:sp>
        <p:nvSpPr>
          <p:cNvPr id="6" name="頁尾版面配置區 5"/>
          <p:cNvSpPr>
            <a:spLocks noGrp="1"/>
          </p:cNvSpPr>
          <p:nvPr>
            <p:ph type="ftr" sz="quarter" idx="11"/>
          </p:nvPr>
        </p:nvSpPr>
        <p:spPr/>
        <p:txBody>
          <a:bodyPr/>
          <a:lstStyle/>
          <a:p>
            <a:pPr lvl="0"/>
            <a:endParaRPr lang="en-US"/>
          </a:p>
        </p:txBody>
      </p:sp>
      <p:sp>
        <p:nvSpPr>
          <p:cNvPr id="7" name="投影片編號版面配置區 6"/>
          <p:cNvSpPr>
            <a:spLocks noGrp="1"/>
          </p:cNvSpPr>
          <p:nvPr>
            <p:ph type="sldNum" sz="quarter" idx="12"/>
          </p:nvPr>
        </p:nvSpPr>
        <p:spPr/>
        <p:txBody>
          <a:bodyPr/>
          <a:lstStyle/>
          <a:p>
            <a:pPr lvl="0"/>
            <a:fld id="{5FE89A46-B7E5-4232-8076-FA493AD6F964}" type="slidenum">
              <a:t>‹#›</a:t>
            </a:fld>
            <a:endParaRPr lang="en-US"/>
          </a:p>
        </p:txBody>
      </p:sp>
    </p:spTree>
    <p:extLst>
      <p:ext uri="{BB962C8B-B14F-4D97-AF65-F5344CB8AC3E}">
        <p14:creationId xmlns:p14="http://schemas.microsoft.com/office/powerpoint/2010/main" val="24465079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504825" y="303213"/>
            <a:ext cx="9072563" cy="1258887"/>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pPr lvl="0"/>
            <a:endParaRPr lang="en-US"/>
          </a:p>
        </p:txBody>
      </p:sp>
      <p:sp>
        <p:nvSpPr>
          <p:cNvPr id="8" name="頁尾版面配置區 7"/>
          <p:cNvSpPr>
            <a:spLocks noGrp="1"/>
          </p:cNvSpPr>
          <p:nvPr>
            <p:ph type="ftr" sz="quarter" idx="11"/>
          </p:nvPr>
        </p:nvSpPr>
        <p:spPr/>
        <p:txBody>
          <a:bodyPr/>
          <a:lstStyle/>
          <a:p>
            <a:pPr lvl="0"/>
            <a:endParaRPr lang="en-US"/>
          </a:p>
        </p:txBody>
      </p:sp>
      <p:sp>
        <p:nvSpPr>
          <p:cNvPr id="9" name="投影片編號版面配置區 8"/>
          <p:cNvSpPr>
            <a:spLocks noGrp="1"/>
          </p:cNvSpPr>
          <p:nvPr>
            <p:ph type="sldNum" sz="quarter" idx="12"/>
          </p:nvPr>
        </p:nvSpPr>
        <p:spPr/>
        <p:txBody>
          <a:bodyPr/>
          <a:lstStyle/>
          <a:p>
            <a:pPr lvl="0"/>
            <a:fld id="{E4BA901F-FF53-400C-A38A-586BF9859842}" type="slidenum">
              <a:t>‹#›</a:t>
            </a:fld>
            <a:endParaRPr lang="en-US"/>
          </a:p>
        </p:txBody>
      </p:sp>
    </p:spTree>
    <p:extLst>
      <p:ext uri="{BB962C8B-B14F-4D97-AF65-F5344CB8AC3E}">
        <p14:creationId xmlns:p14="http://schemas.microsoft.com/office/powerpoint/2010/main" val="15659936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pPr lvl="0"/>
            <a:endParaRPr lang="en-US"/>
          </a:p>
        </p:txBody>
      </p:sp>
      <p:sp>
        <p:nvSpPr>
          <p:cNvPr id="4" name="頁尾版面配置區 3"/>
          <p:cNvSpPr>
            <a:spLocks noGrp="1"/>
          </p:cNvSpPr>
          <p:nvPr>
            <p:ph type="ftr" sz="quarter" idx="11"/>
          </p:nvPr>
        </p:nvSpPr>
        <p:spPr/>
        <p:txBody>
          <a:bodyPr/>
          <a:lstStyle/>
          <a:p>
            <a:pPr lvl="0"/>
            <a:endParaRPr lang="en-US"/>
          </a:p>
        </p:txBody>
      </p:sp>
      <p:sp>
        <p:nvSpPr>
          <p:cNvPr id="5" name="投影片編號版面配置區 4"/>
          <p:cNvSpPr>
            <a:spLocks noGrp="1"/>
          </p:cNvSpPr>
          <p:nvPr>
            <p:ph type="sldNum" sz="quarter" idx="12"/>
          </p:nvPr>
        </p:nvSpPr>
        <p:spPr/>
        <p:txBody>
          <a:bodyPr/>
          <a:lstStyle/>
          <a:p>
            <a:pPr lvl="0"/>
            <a:fld id="{38572490-6DE3-42D2-9D40-F79607B66570}" type="slidenum">
              <a:t>‹#›</a:t>
            </a:fld>
            <a:endParaRPr lang="en-US"/>
          </a:p>
        </p:txBody>
      </p:sp>
    </p:spTree>
    <p:extLst>
      <p:ext uri="{BB962C8B-B14F-4D97-AF65-F5344CB8AC3E}">
        <p14:creationId xmlns:p14="http://schemas.microsoft.com/office/powerpoint/2010/main" val="28121635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pPr lvl="0"/>
            <a:endParaRPr lang="en-US"/>
          </a:p>
        </p:txBody>
      </p:sp>
      <p:sp>
        <p:nvSpPr>
          <p:cNvPr id="3" name="頁尾版面配置區 2"/>
          <p:cNvSpPr>
            <a:spLocks noGrp="1"/>
          </p:cNvSpPr>
          <p:nvPr>
            <p:ph type="ftr" sz="quarter" idx="11"/>
          </p:nvPr>
        </p:nvSpPr>
        <p:spPr/>
        <p:txBody>
          <a:bodyPr/>
          <a:lstStyle/>
          <a:p>
            <a:pPr lvl="0"/>
            <a:endParaRPr lang="en-US"/>
          </a:p>
        </p:txBody>
      </p:sp>
      <p:sp>
        <p:nvSpPr>
          <p:cNvPr id="4" name="投影片編號版面配置區 3"/>
          <p:cNvSpPr>
            <a:spLocks noGrp="1"/>
          </p:cNvSpPr>
          <p:nvPr>
            <p:ph type="sldNum" sz="quarter" idx="12"/>
          </p:nvPr>
        </p:nvSpPr>
        <p:spPr/>
        <p:txBody>
          <a:bodyPr/>
          <a:lstStyle/>
          <a:p>
            <a:pPr lvl="0"/>
            <a:fld id="{FCF02B1E-AA01-4FF2-9797-9F7BE20ABCDF}" type="slidenum">
              <a:t>‹#›</a:t>
            </a:fld>
            <a:endParaRPr lang="en-US"/>
          </a:p>
        </p:txBody>
      </p:sp>
    </p:spTree>
    <p:extLst>
      <p:ext uri="{BB962C8B-B14F-4D97-AF65-F5344CB8AC3E}">
        <p14:creationId xmlns:p14="http://schemas.microsoft.com/office/powerpoint/2010/main" val="27755948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504825" y="301625"/>
            <a:ext cx="3316288" cy="1279525"/>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941763" y="301625"/>
            <a:ext cx="5635625" cy="645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504825" y="1581150"/>
            <a:ext cx="3316288"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pPr lvl="0"/>
            <a:endParaRPr lang="en-US"/>
          </a:p>
        </p:txBody>
      </p:sp>
      <p:sp>
        <p:nvSpPr>
          <p:cNvPr id="6" name="頁尾版面配置區 5"/>
          <p:cNvSpPr>
            <a:spLocks noGrp="1"/>
          </p:cNvSpPr>
          <p:nvPr>
            <p:ph type="ftr" sz="quarter" idx="11"/>
          </p:nvPr>
        </p:nvSpPr>
        <p:spPr/>
        <p:txBody>
          <a:bodyPr/>
          <a:lstStyle/>
          <a:p>
            <a:pPr lvl="0"/>
            <a:endParaRPr lang="en-US"/>
          </a:p>
        </p:txBody>
      </p:sp>
      <p:sp>
        <p:nvSpPr>
          <p:cNvPr id="7" name="投影片編號版面配置區 6"/>
          <p:cNvSpPr>
            <a:spLocks noGrp="1"/>
          </p:cNvSpPr>
          <p:nvPr>
            <p:ph type="sldNum" sz="quarter" idx="12"/>
          </p:nvPr>
        </p:nvSpPr>
        <p:spPr/>
        <p:txBody>
          <a:bodyPr/>
          <a:lstStyle/>
          <a:p>
            <a:pPr lvl="0"/>
            <a:fld id="{19642F62-D7D7-4F46-9DCC-10DB8B9696E8}" type="slidenum">
              <a:t>‹#›</a:t>
            </a:fld>
            <a:endParaRPr lang="en-US"/>
          </a:p>
        </p:txBody>
      </p:sp>
    </p:spTree>
    <p:extLst>
      <p:ext uri="{BB962C8B-B14F-4D97-AF65-F5344CB8AC3E}">
        <p14:creationId xmlns:p14="http://schemas.microsoft.com/office/powerpoint/2010/main" val="39941984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976438" y="5291138"/>
            <a:ext cx="6048375" cy="625475"/>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976438" y="674688"/>
            <a:ext cx="6048375"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976438" y="5916613"/>
            <a:ext cx="6048375" cy="887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pPr lvl="0"/>
            <a:endParaRPr lang="en-US"/>
          </a:p>
        </p:txBody>
      </p:sp>
      <p:sp>
        <p:nvSpPr>
          <p:cNvPr id="6" name="頁尾版面配置區 5"/>
          <p:cNvSpPr>
            <a:spLocks noGrp="1"/>
          </p:cNvSpPr>
          <p:nvPr>
            <p:ph type="ftr" sz="quarter" idx="11"/>
          </p:nvPr>
        </p:nvSpPr>
        <p:spPr/>
        <p:txBody>
          <a:bodyPr/>
          <a:lstStyle/>
          <a:p>
            <a:pPr lvl="0"/>
            <a:endParaRPr lang="en-US"/>
          </a:p>
        </p:txBody>
      </p:sp>
      <p:sp>
        <p:nvSpPr>
          <p:cNvPr id="7" name="投影片編號版面配置區 6"/>
          <p:cNvSpPr>
            <a:spLocks noGrp="1"/>
          </p:cNvSpPr>
          <p:nvPr>
            <p:ph type="sldNum" sz="quarter" idx="12"/>
          </p:nvPr>
        </p:nvSpPr>
        <p:spPr/>
        <p:txBody>
          <a:bodyPr/>
          <a:lstStyle/>
          <a:p>
            <a:pPr lvl="0"/>
            <a:fld id="{4DAA954F-A849-4997-A20D-6D10C77FC696}" type="slidenum">
              <a:t>‹#›</a:t>
            </a:fld>
            <a:endParaRPr lang="en-US"/>
          </a:p>
        </p:txBody>
      </p:sp>
    </p:spTree>
    <p:extLst>
      <p:ext uri="{BB962C8B-B14F-4D97-AF65-F5344CB8AC3E}">
        <p14:creationId xmlns:p14="http://schemas.microsoft.com/office/powerpoint/2010/main" val="3731558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標題版面配置區 1"/>
          <p:cNvSpPr txBox="1">
            <a:spLocks noGrp="1"/>
          </p:cNvSpPr>
          <p:nvPr>
            <p:ph type="title"/>
          </p:nvPr>
        </p:nvSpPr>
        <p:spPr>
          <a:xfrm>
            <a:off x="503999" y="301320"/>
            <a:ext cx="9071640" cy="1262160"/>
          </a:xfrm>
          <a:prstGeom prst="rect">
            <a:avLst/>
          </a:prstGeom>
          <a:noFill/>
          <a:ln>
            <a:noFill/>
          </a:ln>
        </p:spPr>
        <p:txBody>
          <a:bodyPr lIns="0" tIns="0" rIns="0" bIns="0"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endParaRPr lang="en-US" altLang="zh-TW"/>
          </a:p>
        </p:txBody>
      </p:sp>
      <p:sp>
        <p:nvSpPr>
          <p:cNvPr id="3" name="文字版面配置區 2"/>
          <p:cNvSpPr txBox="1">
            <a:spLocks noGrp="1"/>
          </p:cNvSpPr>
          <p:nvPr>
            <p:ph type="body" idx="1"/>
          </p:nvPr>
        </p:nvSpPr>
        <p:spPr>
          <a:xfrm>
            <a:off x="503999" y="1769040"/>
            <a:ext cx="9071640" cy="4384440"/>
          </a:xfrm>
          <a:prstGeom prst="rect">
            <a:avLst/>
          </a:prstGeom>
          <a:noFill/>
          <a:ln>
            <a:noFill/>
          </a:ln>
        </p:spPr>
        <p:txBody>
          <a:bodyPr lIns="0" tIns="0" rIns="0" bIns="0"/>
          <a:lstStyle>
            <a:defPPr marL="432000" lvl="0" indent="-324000">
              <a:spcBef>
                <a:spcPts val="0"/>
              </a:spcBef>
              <a:spcAft>
                <a:spcPts val="1417"/>
              </a:spcAft>
              <a:buSzPct val="45000"/>
              <a:buFont typeface="StarSymbol"/>
              <a:buNone/>
              <a:defRPr lang="en-US" sz="3200" b="0" i="0" u="none" strike="noStrike" kern="1200" cap="none">
                <a:ln>
                  <a:noFill/>
                </a:ln>
                <a:latin typeface="Liberation Sans" pitchFamily="18"/>
                <a:ea typeface="文泉驛微米黑" pitchFamily="2"/>
                <a:cs typeface="Droid Sans Fallback" pitchFamily="2"/>
              </a:defRPr>
            </a:defPPr>
            <a:lvl1pPr marL="432000" lvl="0" indent="-324000">
              <a:spcBef>
                <a:spcPts val="0"/>
              </a:spcBef>
              <a:spcAft>
                <a:spcPts val="1417"/>
              </a:spcAft>
              <a:buSzPct val="45000"/>
              <a:buFont typeface="StarSymbol"/>
              <a:buChar char="●"/>
              <a:defRPr lang="en-US" sz="3200" b="0" i="0" u="none" strike="noStrike" kern="1200" cap="none">
                <a:ln>
                  <a:noFill/>
                </a:ln>
                <a:latin typeface="Liberation Sans" pitchFamily="18"/>
                <a:ea typeface="文泉驛微米黑" pitchFamily="2"/>
                <a:cs typeface="Droid Sans Fallback" pitchFamily="2"/>
              </a:defRPr>
            </a:lvl1pPr>
            <a:lvl2pPr marL="864000" lvl="1" indent="-324000">
              <a:spcBef>
                <a:spcPts val="0"/>
              </a:spcBef>
              <a:spcAft>
                <a:spcPts val="1134"/>
              </a:spcAft>
              <a:buSzPct val="75000"/>
              <a:buFont typeface="StarSymbol"/>
              <a:buChar char="–"/>
              <a:defRPr lang="en-US" sz="2800" b="0" i="0" u="none" strike="noStrike" kern="1200" cap="none">
                <a:ln>
                  <a:noFill/>
                </a:ln>
                <a:latin typeface="Liberation Sans" pitchFamily="18"/>
                <a:ea typeface="文泉驛微米黑" pitchFamily="2"/>
                <a:cs typeface="Droid Sans Fallback" pitchFamily="2"/>
              </a:defRPr>
            </a:lvl2pPr>
            <a:lvl3pPr marL="1295999" lvl="2" indent="-288000">
              <a:spcBef>
                <a:spcPts val="0"/>
              </a:spcBef>
              <a:spcAft>
                <a:spcPts val="850"/>
              </a:spcAft>
              <a:buSzPct val="45000"/>
              <a:buFont typeface="StarSymbol"/>
              <a:buChar char="●"/>
              <a:defRPr lang="en-US" sz="2400" b="0" i="0" u="none" strike="noStrike" kern="1200" cap="none">
                <a:ln>
                  <a:noFill/>
                </a:ln>
                <a:latin typeface="Liberation Sans" pitchFamily="18"/>
                <a:ea typeface="文泉驛微米黑" pitchFamily="2"/>
                <a:cs typeface="Droid Sans Fallback" pitchFamily="2"/>
              </a:defRPr>
            </a:lvl3pPr>
            <a:lvl4pPr marL="1728000" lvl="3" indent="-216000">
              <a:spcBef>
                <a:spcPts val="0"/>
              </a:spcBef>
              <a:spcAft>
                <a:spcPts val="567"/>
              </a:spcAft>
              <a:buSzPct val="75000"/>
              <a:buFont typeface="StarSymbol"/>
              <a:buChar char="–"/>
              <a:defRPr lang="en-US" sz="2000" b="0" i="0" u="none" strike="noStrike" kern="1200" cap="none">
                <a:ln>
                  <a:noFill/>
                </a:ln>
                <a:latin typeface="Liberation Sans" pitchFamily="18"/>
                <a:ea typeface="文泉驛微米黑" pitchFamily="2"/>
                <a:cs typeface="Droid Sans Fallback" pitchFamily="2"/>
              </a:defRPr>
            </a:lvl4pPr>
            <a:lvl5pPr marL="2160000" lvl="4" indent="-216000">
              <a:spcBef>
                <a:spcPts val="0"/>
              </a:spcBef>
              <a:spcAft>
                <a:spcPts val="283"/>
              </a:spcAft>
              <a:buSzPct val="45000"/>
              <a:buFont typeface="StarSymbol"/>
              <a:buChar char="●"/>
              <a:defRPr lang="en-US" sz="2000" b="0" i="0" u="none" strike="noStrike" kern="1200" cap="none">
                <a:ln>
                  <a:noFill/>
                </a:ln>
                <a:latin typeface="Liberation Sans" pitchFamily="18"/>
                <a:ea typeface="文泉驛微米黑" pitchFamily="2"/>
                <a:cs typeface="Droid Sans Fallback" pitchFamily="2"/>
              </a:defRPr>
            </a:lvl5pPr>
            <a:lvl6pPr marL="2592000" lvl="5" indent="-216000">
              <a:spcBef>
                <a:spcPts val="0"/>
              </a:spcBef>
              <a:spcAft>
                <a:spcPts val="283"/>
              </a:spcAft>
              <a:buSzPct val="45000"/>
              <a:buFont typeface="StarSymbol"/>
              <a:buChar char="●"/>
              <a:defRPr lang="en-US" sz="2000" b="0" i="0" u="none" strike="noStrike" kern="1200" cap="none">
                <a:ln>
                  <a:noFill/>
                </a:ln>
                <a:latin typeface="Liberation Sans" pitchFamily="18"/>
                <a:ea typeface="文泉驛微米黑" pitchFamily="2"/>
                <a:cs typeface="Droid Sans Fallback" pitchFamily="2"/>
              </a:defRPr>
            </a:lvl6pPr>
            <a:lvl7pPr marL="3024000" lvl="6" indent="-216000">
              <a:spcBef>
                <a:spcPts val="0"/>
              </a:spcBef>
              <a:spcAft>
                <a:spcPts val="283"/>
              </a:spcAft>
              <a:buSzPct val="45000"/>
              <a:buFont typeface="StarSymbol"/>
              <a:buChar char="●"/>
              <a:defRPr lang="en-US" sz="2000" b="0" i="0" u="none" strike="noStrike" kern="1200" cap="none">
                <a:ln>
                  <a:noFill/>
                </a:ln>
                <a:latin typeface="Liberation Sans" pitchFamily="18"/>
                <a:ea typeface="文泉驛微米黑" pitchFamily="2"/>
                <a:cs typeface="Droid Sans Fallback" pitchFamily="2"/>
              </a:defRPr>
            </a:lvl7pPr>
            <a:lvl8pPr marL="3456000" lvl="7" indent="-216000">
              <a:spcBef>
                <a:spcPts val="0"/>
              </a:spcBef>
              <a:spcAft>
                <a:spcPts val="283"/>
              </a:spcAft>
              <a:buSzPct val="45000"/>
              <a:buFont typeface="StarSymbol"/>
              <a:buChar char="●"/>
              <a:defRPr lang="en-US" sz="2000" b="0" i="0" u="none" strike="noStrike" kern="1200" cap="none">
                <a:ln>
                  <a:noFill/>
                </a:ln>
                <a:latin typeface="Liberation Sans" pitchFamily="18"/>
                <a:ea typeface="文泉驛微米黑" pitchFamily="2"/>
                <a:cs typeface="Droid Sans Fallback" pitchFamily="2"/>
              </a:defRPr>
            </a:lvl8pPr>
            <a:lvl9pPr marL="3887999" lvl="8" indent="-216000">
              <a:spcBef>
                <a:spcPts val="0"/>
              </a:spcBef>
              <a:spcAft>
                <a:spcPts val="283"/>
              </a:spcAft>
              <a:buSzPct val="45000"/>
              <a:buFont typeface="StarSymbol"/>
              <a:buChar char="●"/>
              <a:defRPr lang="en-US" sz="2000" b="0" i="0" u="none" strike="noStrike" kern="1200" cap="none">
                <a:ln>
                  <a:noFill/>
                </a:ln>
                <a:latin typeface="Liberation Sans" pitchFamily="18"/>
                <a:ea typeface="文泉驛微米黑" pitchFamily="2"/>
                <a:cs typeface="Droid Sans Fallback" pitchFamily="2"/>
              </a:defRPr>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ltLang="zh-TW"/>
          </a:p>
        </p:txBody>
      </p:sp>
      <p:sp>
        <p:nvSpPr>
          <p:cNvPr id="4" name="日期版面配置區 3"/>
          <p:cNvSpPr txBox="1">
            <a:spLocks noGrp="1"/>
          </p:cNvSpPr>
          <p:nvPr>
            <p:ph type="dt" sz="half" idx="2"/>
          </p:nvPr>
        </p:nvSpPr>
        <p:spPr>
          <a:xfrm>
            <a:off x="503999" y="6887160"/>
            <a:ext cx="2348280" cy="521280"/>
          </a:xfrm>
          <a:prstGeom prst="rect">
            <a:avLst/>
          </a:prstGeom>
          <a:noFill/>
          <a:ln>
            <a:noFill/>
          </a:ln>
        </p:spPr>
        <p:txBody>
          <a:bodyPr lIns="0" tIns="0" rIns="0" bIns="0" anchorCtr="0"/>
          <a:lstStyle>
            <a:lvl1pPr lvl="0" rtl="0" hangingPunct="0">
              <a:buNone/>
              <a:tabLst/>
              <a:defRPr lang="en-US" sz="1400" kern="1200">
                <a:latin typeface="Liberation Serif" pitchFamily="18"/>
                <a:ea typeface="AR PL UMing TW" pitchFamily="2"/>
                <a:cs typeface="Droid Sans Fallback" pitchFamily="2"/>
              </a:defRPr>
            </a:lvl1pPr>
          </a:lstStyle>
          <a:p>
            <a:pPr lvl="0"/>
            <a:endParaRPr lang="en-US"/>
          </a:p>
        </p:txBody>
      </p:sp>
      <p:sp>
        <p:nvSpPr>
          <p:cNvPr id="5" name="頁尾版面配置區 4"/>
          <p:cNvSpPr txBox="1">
            <a:spLocks noGrp="1"/>
          </p:cNvSpPr>
          <p:nvPr>
            <p:ph type="ftr" sz="quarter" idx="3"/>
          </p:nvPr>
        </p:nvSpPr>
        <p:spPr>
          <a:xfrm>
            <a:off x="3447360" y="6887160"/>
            <a:ext cx="3195000" cy="521280"/>
          </a:xfrm>
          <a:prstGeom prst="rect">
            <a:avLst/>
          </a:prstGeom>
          <a:noFill/>
          <a:ln>
            <a:noFill/>
          </a:ln>
        </p:spPr>
        <p:txBody>
          <a:bodyPr lIns="0" tIns="0" rIns="0" bIns="0" anchorCtr="0"/>
          <a:lstStyle>
            <a:lvl1pPr lvl="0" algn="ctr" rtl="0" hangingPunct="0">
              <a:buNone/>
              <a:tabLst/>
              <a:defRPr lang="en-US" sz="1400" kern="1200">
                <a:latin typeface="Liberation Serif" pitchFamily="18"/>
                <a:ea typeface="AR PL UMing TW" pitchFamily="2"/>
                <a:cs typeface="Droid Sans Fallback" pitchFamily="2"/>
              </a:defRPr>
            </a:lvl1pPr>
          </a:lstStyle>
          <a:p>
            <a:pPr lvl="0"/>
            <a:endParaRPr lang="en-US"/>
          </a:p>
        </p:txBody>
      </p:sp>
      <p:sp>
        <p:nvSpPr>
          <p:cNvPr id="6" name="投影片編號版面配置區 5"/>
          <p:cNvSpPr txBox="1">
            <a:spLocks noGrp="1"/>
          </p:cNvSpPr>
          <p:nvPr>
            <p:ph type="sldNum" sz="quarter" idx="4"/>
          </p:nvPr>
        </p:nvSpPr>
        <p:spPr>
          <a:xfrm>
            <a:off x="7227360" y="6887160"/>
            <a:ext cx="2348280" cy="521280"/>
          </a:xfrm>
          <a:prstGeom prst="rect">
            <a:avLst/>
          </a:prstGeom>
          <a:noFill/>
          <a:ln>
            <a:noFill/>
          </a:ln>
        </p:spPr>
        <p:txBody>
          <a:bodyPr lIns="0" tIns="0" rIns="0" bIns="0" anchorCtr="0"/>
          <a:lstStyle>
            <a:lvl1pPr lvl="0" algn="r" rtl="0" hangingPunct="0">
              <a:buNone/>
              <a:tabLst/>
              <a:defRPr lang="en-US" sz="1400" kern="1200">
                <a:latin typeface="Liberation Serif" pitchFamily="18"/>
                <a:ea typeface="AR PL UMing TW" pitchFamily="2"/>
                <a:cs typeface="Droid Sans Fallback" pitchFamily="2"/>
              </a:defRPr>
            </a:lvl1pPr>
          </a:lstStyle>
          <a:p>
            <a:pPr lvl="0"/>
            <a:fld id="{2FF1A58E-C0E3-4250-831C-8CE345305C69}" type="slidenum">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rtl="0" hangingPunct="0">
        <a:tabLst/>
        <a:defRPr lang="en-US" altLang="zh-TW" sz="4400" b="0" i="0" u="none" strike="noStrike" kern="1200" cap="none">
          <a:ln>
            <a:noFill/>
          </a:ln>
          <a:latin typeface="Liberation Sans" pitchFamily="18"/>
        </a:defRPr>
      </a:lvl1pPr>
    </p:titleStyle>
    <p:bodyStyle>
      <a:lvl1pPr rtl="0" hangingPunct="0">
        <a:spcBef>
          <a:spcPts val="0"/>
        </a:spcBef>
        <a:spcAft>
          <a:spcPts val="1417"/>
        </a:spcAft>
        <a:tabLst/>
        <a:defRPr lang="en-US" altLang="zh-TW" sz="3200" b="0" i="0" u="none" strike="noStrike" kern="1200" cap="none">
          <a:ln>
            <a:noFill/>
          </a:ln>
          <a:latin typeface="Liberation Sans" pitchFamily="18"/>
        </a:defRPr>
      </a:lvl1pPr>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手繪多邊形 1"/>
          <p:cNvSpPr/>
          <p:nvPr/>
        </p:nvSpPr>
        <p:spPr>
          <a:xfrm>
            <a:off x="0" y="0"/>
            <a:ext cx="10080000" cy="39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33333"/>
          </a:solidFill>
          <a:ln>
            <a:no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文泉驛微米黑" pitchFamily="2"/>
              <a:cs typeface="Droid Sans Fallback" pitchFamily="2"/>
            </a:endParaRPr>
          </a:p>
        </p:txBody>
      </p:sp>
      <p:sp>
        <p:nvSpPr>
          <p:cNvPr id="3" name="標題版面配置區 2"/>
          <p:cNvSpPr txBox="1">
            <a:spLocks noGrp="1"/>
          </p:cNvSpPr>
          <p:nvPr>
            <p:ph type="title"/>
          </p:nvPr>
        </p:nvSpPr>
        <p:spPr>
          <a:xfrm>
            <a:off x="503999" y="301320"/>
            <a:ext cx="9071640" cy="1262160"/>
          </a:xfrm>
          <a:prstGeom prst="rect">
            <a:avLst/>
          </a:prstGeom>
          <a:noFill/>
          <a:ln>
            <a:noFill/>
          </a:ln>
        </p:spPr>
        <p:txBody>
          <a:bodyPr lIns="0" tIns="0" rIns="0" bIns="0"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endParaRPr lang="en-US" altLang="zh-TW"/>
          </a:p>
        </p:txBody>
      </p:sp>
      <p:sp>
        <p:nvSpPr>
          <p:cNvPr id="4" name="文字版面配置區 3"/>
          <p:cNvSpPr txBox="1">
            <a:spLocks noGrp="1"/>
          </p:cNvSpPr>
          <p:nvPr>
            <p:ph type="body" idx="1"/>
          </p:nvPr>
        </p:nvSpPr>
        <p:spPr>
          <a:xfrm>
            <a:off x="503999" y="1769040"/>
            <a:ext cx="9071640" cy="4989600"/>
          </a:xfrm>
          <a:prstGeom prst="rect">
            <a:avLst/>
          </a:prstGeom>
          <a:noFill/>
          <a:ln>
            <a:noFill/>
          </a:ln>
        </p:spPr>
        <p:txBody>
          <a:bodyPr lIns="0" tIns="0" rIns="0" bIns="0"/>
          <a:lstStyle>
            <a:defPPr marL="432000" marR="0" lvl="0" indent="-324000">
              <a:spcBef>
                <a:spcPts val="0"/>
              </a:spcBef>
              <a:spcAft>
                <a:spcPts val="1417"/>
              </a:spcAft>
              <a:buSzPct val="45000"/>
              <a:buFont typeface="StarSymbol"/>
              <a:buNone/>
              <a:defRPr lang="en-US" sz="3200" b="0" i="0" u="none" strike="noStrike" kern="1200">
                <a:ln>
                  <a:noFill/>
                </a:ln>
                <a:latin typeface="AR PL UMing HK" pitchFamily="18"/>
                <a:ea typeface="AR PL UMing HK" pitchFamily="2"/>
                <a:cs typeface="AR PL UMing HK" pitchFamily="2"/>
              </a:defRPr>
            </a:defPPr>
            <a:lvl1pPr marL="432000" marR="0" lvl="0" indent="-324000">
              <a:spcBef>
                <a:spcPts val="0"/>
              </a:spcBef>
              <a:spcAft>
                <a:spcPts val="1417"/>
              </a:spcAft>
              <a:buSzPct val="45000"/>
              <a:buFont typeface="StarSymbol"/>
              <a:buChar char="●"/>
              <a:defRPr lang="en-US" sz="3200" b="0" i="0" u="none" strike="noStrike" kern="1200">
                <a:ln>
                  <a:noFill/>
                </a:ln>
                <a:latin typeface="AR PL UMing HK" pitchFamily="18"/>
                <a:ea typeface="AR PL UMing HK" pitchFamily="2"/>
                <a:cs typeface="AR PL UMing HK" pitchFamily="2"/>
              </a:defRPr>
            </a:lvl1pPr>
            <a:lvl2pPr marL="864000" marR="0" lvl="1" indent="-324000">
              <a:spcBef>
                <a:spcPts val="0"/>
              </a:spcBef>
              <a:spcAft>
                <a:spcPts val="1134"/>
              </a:spcAft>
              <a:buSzPct val="45000"/>
              <a:buFont typeface="StarSymbol"/>
              <a:buChar char="●"/>
              <a:defRPr lang="en-US" sz="2800" b="0" i="0" u="none" strike="noStrike" kern="1200">
                <a:ln>
                  <a:noFill/>
                </a:ln>
                <a:latin typeface="AR PL UMing HK" pitchFamily="18"/>
                <a:ea typeface="AR PL UMing HK" pitchFamily="2"/>
                <a:cs typeface="AR PL UMing HK" pitchFamily="2"/>
              </a:defRPr>
            </a:lvl2pPr>
            <a:lvl3pPr marL="1295999" marR="0" lvl="2" indent="-288000">
              <a:spcBef>
                <a:spcPts val="0"/>
              </a:spcBef>
              <a:spcAft>
                <a:spcPts val="850"/>
              </a:spcAft>
              <a:buSzPct val="75000"/>
              <a:buFont typeface="StarSymbol"/>
              <a:buChar char="–"/>
              <a:defRPr lang="en-US" sz="2400" b="0" i="0" u="none" strike="noStrike" kern="1200">
                <a:ln>
                  <a:noFill/>
                </a:ln>
                <a:latin typeface="AR PL UMing HK" pitchFamily="18"/>
                <a:ea typeface="AR PL UMing HK" pitchFamily="2"/>
                <a:cs typeface="AR PL UMing HK" pitchFamily="2"/>
              </a:defRPr>
            </a:lvl3pPr>
            <a:lvl4pPr marL="1728000" marR="0" lvl="3" indent="-216000">
              <a:spcBef>
                <a:spcPts val="0"/>
              </a:spcBef>
              <a:spcAft>
                <a:spcPts val="567"/>
              </a:spcAft>
              <a:buSzPct val="45000"/>
              <a:buFont typeface="StarSymbol"/>
              <a:buChar char="●"/>
              <a:defRPr lang="en-US" sz="2000" b="0" i="0" u="none" strike="noStrike" kern="1200">
                <a:ln>
                  <a:noFill/>
                </a:ln>
                <a:latin typeface="AR PL UMing HK" pitchFamily="18"/>
                <a:ea typeface="AR PL UMing HK" pitchFamily="2"/>
                <a:cs typeface="AR PL UMing HK" pitchFamily="2"/>
              </a:defRPr>
            </a:lvl4pPr>
            <a:lvl5pPr marL="2160000" marR="0" lvl="4" indent="-216000">
              <a:spcBef>
                <a:spcPts val="0"/>
              </a:spcBef>
              <a:spcAft>
                <a:spcPts val="283"/>
              </a:spcAft>
              <a:buSzPct val="75000"/>
              <a:buFont typeface="StarSymbol"/>
              <a:buChar char="–"/>
              <a:defRPr lang="en-US" sz="2000" b="0" i="0" u="none" strike="noStrike" kern="1200">
                <a:ln>
                  <a:noFill/>
                </a:ln>
                <a:latin typeface="AR PL UMing HK" pitchFamily="18"/>
                <a:ea typeface="AR PL UMing HK" pitchFamily="2"/>
                <a:cs typeface="AR PL UMing HK" pitchFamily="2"/>
              </a:defRPr>
            </a:lvl5pPr>
            <a:lvl6pPr marL="2592000" marR="0" lvl="5" indent="-216000">
              <a:spcBef>
                <a:spcPts val="0"/>
              </a:spcBef>
              <a:spcAft>
                <a:spcPts val="283"/>
              </a:spcAft>
              <a:buSzPct val="45000"/>
              <a:buFont typeface="StarSymbol"/>
              <a:buChar char="●"/>
              <a:defRPr lang="en-US" sz="2000" b="0" i="0" u="none" strike="noStrike" kern="1200">
                <a:ln>
                  <a:noFill/>
                </a:ln>
                <a:latin typeface="AR PL UMing HK" pitchFamily="18"/>
                <a:ea typeface="AR PL UMing HK" pitchFamily="2"/>
                <a:cs typeface="AR PL UMing HK" pitchFamily="2"/>
              </a:defRPr>
            </a:lvl6pPr>
            <a:lvl7pPr marL="3024000" marR="0" lvl="6" indent="-216000">
              <a:spcBef>
                <a:spcPts val="0"/>
              </a:spcBef>
              <a:spcAft>
                <a:spcPts val="283"/>
              </a:spcAft>
              <a:buSzPct val="45000"/>
              <a:buFont typeface="StarSymbol"/>
              <a:buChar char="●"/>
              <a:defRPr lang="en-US" sz="2000" b="0" i="0" u="none" strike="noStrike" kern="1200">
                <a:ln>
                  <a:noFill/>
                </a:ln>
                <a:latin typeface="AR PL UMing HK" pitchFamily="18"/>
                <a:ea typeface="AR PL UMing HK" pitchFamily="2"/>
                <a:cs typeface="AR PL UMing HK" pitchFamily="2"/>
              </a:defRPr>
            </a:lvl7pPr>
            <a:lvl8pPr marL="3456000" marR="0" lvl="7" indent="-216000">
              <a:spcBef>
                <a:spcPts val="0"/>
              </a:spcBef>
              <a:spcAft>
                <a:spcPts val="283"/>
              </a:spcAft>
              <a:buSzPct val="45000"/>
              <a:buFont typeface="StarSymbol"/>
              <a:buChar char="●"/>
              <a:defRPr lang="en-US" sz="2000" b="0" i="0" u="none" strike="noStrike" kern="1200">
                <a:ln>
                  <a:noFill/>
                </a:ln>
                <a:latin typeface="AR PL UMing HK" pitchFamily="18"/>
                <a:ea typeface="AR PL UMing HK" pitchFamily="2"/>
                <a:cs typeface="AR PL UMing HK" pitchFamily="2"/>
              </a:defRPr>
            </a:lvl8pPr>
            <a:lvl9pPr marL="3887999" marR="0" lvl="8" indent="-216000">
              <a:spcBef>
                <a:spcPts val="0"/>
              </a:spcBef>
              <a:spcAft>
                <a:spcPts val="283"/>
              </a:spcAft>
              <a:buSzPct val="45000"/>
              <a:buFont typeface="StarSymbol"/>
              <a:buChar char="●"/>
              <a:defRPr lang="en-US" sz="2000" b="0" i="0" u="none" strike="noStrike" kern="1200">
                <a:ln>
                  <a:noFill/>
                </a:ln>
                <a:latin typeface="AR PL UMing HK" pitchFamily="18"/>
                <a:ea typeface="AR PL UMing HK" pitchFamily="2"/>
                <a:cs typeface="AR PL UMing HK" pitchFamily="2"/>
              </a:defRPr>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ltLang="zh-TW"/>
          </a:p>
        </p:txBody>
      </p:sp>
      <p:sp>
        <p:nvSpPr>
          <p:cNvPr id="5" name="日期版面配置區 4"/>
          <p:cNvSpPr txBox="1">
            <a:spLocks noGrp="1"/>
          </p:cNvSpPr>
          <p:nvPr>
            <p:ph type="dt" sz="half" idx="2"/>
          </p:nvPr>
        </p:nvSpPr>
        <p:spPr>
          <a:xfrm>
            <a:off x="171720" y="126720"/>
            <a:ext cx="2348280" cy="521280"/>
          </a:xfrm>
          <a:prstGeom prst="rect">
            <a:avLst/>
          </a:prstGeom>
          <a:noFill/>
          <a:ln>
            <a:noFill/>
          </a:ln>
        </p:spPr>
        <p:txBody>
          <a:bodyPr lIns="0" tIns="0" rIns="0" bIns="0" anchor="t" anchorCtr="0"/>
          <a:lstStyle>
            <a:lvl1pPr lvl="0" rtl="0" hangingPunct="0">
              <a:buNone/>
              <a:tabLst/>
              <a:defRPr lang="en-US" sz="1000" kern="1200">
                <a:solidFill>
                  <a:srgbClr val="E6E6E6"/>
                </a:solidFill>
                <a:latin typeface="Times New Roman" pitchFamily="18"/>
                <a:ea typeface="文泉驛微米黑" pitchFamily="2"/>
                <a:cs typeface="Droid Sans Fallback" pitchFamily="2"/>
              </a:defRPr>
            </a:lvl1pPr>
          </a:lstStyle>
          <a:p>
            <a:pPr lvl="0"/>
            <a:endParaRPr lang="en-US"/>
          </a:p>
        </p:txBody>
      </p:sp>
      <p:sp>
        <p:nvSpPr>
          <p:cNvPr id="6" name="頁尾版面配置區 5"/>
          <p:cNvSpPr txBox="1">
            <a:spLocks noGrp="1"/>
          </p:cNvSpPr>
          <p:nvPr>
            <p:ph type="ftr" sz="quarter" idx="3"/>
          </p:nvPr>
        </p:nvSpPr>
        <p:spPr>
          <a:xfrm>
            <a:off x="3447360" y="6887160"/>
            <a:ext cx="3195000" cy="521280"/>
          </a:xfrm>
          <a:prstGeom prst="rect">
            <a:avLst/>
          </a:prstGeom>
          <a:noFill/>
          <a:ln>
            <a:noFill/>
          </a:ln>
        </p:spPr>
        <p:txBody>
          <a:bodyPr lIns="0" tIns="0" rIns="0" bIns="0"/>
          <a:lstStyle>
            <a:lvl1pPr lvl="0" algn="ctr" rtl="0" hangingPunct="0">
              <a:buNone/>
              <a:tabLst/>
              <a:defRPr lang="en-US" sz="1400" kern="1200">
                <a:latin typeface="Liberation Serif" pitchFamily="18"/>
                <a:ea typeface="AR PL UMing TW" pitchFamily="2"/>
                <a:cs typeface="Droid Sans Fallback" pitchFamily="2"/>
              </a:defRPr>
            </a:lvl1pPr>
          </a:lstStyle>
          <a:p>
            <a:pPr lvl="0"/>
            <a:endParaRPr lang="en-US"/>
          </a:p>
        </p:txBody>
      </p:sp>
      <p:sp>
        <p:nvSpPr>
          <p:cNvPr id="7" name="投影片編號版面配置區 6"/>
          <p:cNvSpPr txBox="1">
            <a:spLocks noGrp="1"/>
          </p:cNvSpPr>
          <p:nvPr>
            <p:ph type="sldNum" sz="quarter" idx="4"/>
          </p:nvPr>
        </p:nvSpPr>
        <p:spPr>
          <a:xfrm>
            <a:off x="7550999" y="6923160"/>
            <a:ext cx="2348280" cy="521280"/>
          </a:xfrm>
          <a:prstGeom prst="rect">
            <a:avLst/>
          </a:prstGeom>
          <a:noFill/>
          <a:ln>
            <a:noFill/>
          </a:ln>
        </p:spPr>
        <p:txBody>
          <a:bodyPr lIns="0" tIns="0" rIns="0" bIns="0" anchor="b" anchorCtr="0"/>
          <a:lstStyle>
            <a:lvl1pPr lvl="0" algn="r" rtl="0" hangingPunct="0">
              <a:buNone/>
              <a:tabLst/>
              <a:defRPr lang="en-US" sz="1000" kern="1200">
                <a:latin typeface="Times New Roman" pitchFamily="18"/>
                <a:ea typeface="文泉驛微米黑" pitchFamily="2"/>
                <a:cs typeface="Droid Sans Fallback" pitchFamily="2"/>
              </a:defRPr>
            </a:lvl1pPr>
          </a:lstStyle>
          <a:p>
            <a:pPr lvl="0"/>
            <a:fld id="{11A5E806-D044-4D77-A63E-3E58E638F828}" type="slidenum">
              <a:t>‹#›</a:t>
            </a:fld>
            <a:endParaRPr lang="en-US"/>
          </a:p>
        </p:txBody>
      </p:sp>
      <p:sp>
        <p:nvSpPr>
          <p:cNvPr id="8" name="直線接點 7"/>
          <p:cNvSpPr/>
          <p:nvPr/>
        </p:nvSpPr>
        <p:spPr>
          <a:xfrm>
            <a:off x="0" y="3960000"/>
            <a:ext cx="10080000" cy="0"/>
          </a:xfrm>
          <a:prstGeom prst="line">
            <a:avLst/>
          </a:prstGeom>
          <a:ln w="36000">
            <a:solidFill>
              <a:srgbClr val="CCCCCC"/>
            </a:solidFill>
            <a:custDash>
              <a:ds d="0" sp="0"/>
            </a:custDash>
          </a:ln>
        </p:spPr>
        <p:txBody>
          <a:bodyPr lIns="18000" tIns="18000" rIns="18000" bIns="18000" anchor="ctr" anchorCtr="1"/>
          <a:lstStyle/>
          <a:p>
            <a:pPr lvl="0" rtl="0" hangingPunct="0">
              <a:buNone/>
              <a:tabLst/>
            </a:pPr>
            <a:endParaRPr lang="en-US" sz="2400" kern="1200">
              <a:latin typeface="Liberation Serif" pitchFamily="18"/>
              <a:ea typeface="AR PL UMing TW" pitchFamily="2"/>
              <a:cs typeface="Droid Sans Fallback" pitchFamily="2"/>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rtl="0" hangingPunct="0">
        <a:tabLst/>
        <a:defRPr lang="en-US" altLang="zh-TW" sz="4400" b="0" i="0" u="none" strike="noStrike" kern="1200">
          <a:ln>
            <a:noFill/>
          </a:ln>
          <a:latin typeface="AR PL UMing HK" pitchFamily="18"/>
        </a:defRPr>
      </a:lvl1pPr>
    </p:titleStyle>
    <p:bodyStyle>
      <a:lvl1pPr marL="0" marR="0" indent="0" rtl="0" hangingPunct="0">
        <a:spcBef>
          <a:spcPts val="0"/>
        </a:spcBef>
        <a:spcAft>
          <a:spcPts val="1417"/>
        </a:spcAft>
        <a:tabLst/>
        <a:defRPr lang="en-US" altLang="zh-TW" sz="3200" b="0" i="0" u="none" strike="noStrike" kern="1200">
          <a:ln>
            <a:noFill/>
          </a:ln>
          <a:latin typeface="AR PL UMing HK" pitchFamily="18"/>
        </a:defRPr>
      </a:lvl1pPr>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lucien@citi.sinica.edu.tw"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hyperlink" Target="https://creativecommons.org/licenses/by/4.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hyperlink" Target="http://data.kaohsiung.gov.tw/Opendata/UsageRule.aspx"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hyperlink" Target="http://m.cw.com.tw/article/article.action?id=5061416"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hyperlink" Target="http://nccur.lib.nccu.edu.tw/bitstream/140.119/66666/1/6778.pdf" TargetMode="External"/><Relationship Id="rId4" Type="http://schemas.openxmlformats.org/officeDocument/2006/relationships/hyperlink" Target="http://lucien.cc/?p=5939"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opendefinition.org/" TargetMode="External"/><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data.dws.informatik.uni-mannheim.de/lodcloud/2014/ISWC-RDB/"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hyperlink" Target="http://wiki.osmfoundation.org/wiki/License/Contributor_Terms"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hyperlink" Target="http://www.apache.org/licenses/icla.txt"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hyperlink" Target="https://developers.google.com/open-source/cla/individual"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hyperlink" Target="http://creativecommons.org/weblog/entry/42446"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hyperlink" Target="https://farm9.staticflickr.com/8092/8448618812_b68aa1dd8d_b.jpg"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hyperlink" Target="http://arstechnica.com/tech-policy/2014/08/monkeys-selfie-cannot-be-copyrighted-us-regulators-say/"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hyperlink" Target="http://summit2013.creativecommons.org/"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hyperlink" Target="http://2014con.cckorea.org/en/"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hyperlink" Target="http://www.huffingtonpost.com/park-wonsoon/seoul-climate-change_b_5855920.html"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hyperlink" Target="http://2014con.cckorea.org/en/speaker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hyperlink" Target="http://law.rdec.gov.tw/law/NewsContent.aspx?id=218"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hyperlink" Target="http://pd4pd.org/"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hyperlink" Target="http://www.dati.gov.it/content/note-legali"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hyperlink" Target="http://data.statistik.gv.at/web/?page=terms"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hyperlink" Target="http://www.dados.gov.pt/PT/Info/AvisosLegais.aspx"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hyperlink" Target="http://opengovdata.ru/"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hyperlink" Target="http://opendata.cz/"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hyperlink" Target="http://data.gov.au/abou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hyperlink" Target="http://data.gov.tw/principle"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hyperlink" Target="https://data.govt.nz/copyright"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hyperlink" Target="http://datos.gob.cl/"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hyperlink" Target="http://data.gov.gr/terms/"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hyperlink" Target="http://www.opengov.se/"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hyperlink" Target="http://dados.gov.br/"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hyperlink" Target="http://data.id/lisensi-dan-atribusi.html"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hyperlink" Target="http://www.nationalarchives.gov.uk/doc/open-government-licence/version/2/"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law.moj.gov.tw/LawClass/LawAll.aspx?PCode=A0040003" TargetMode="External"/></Relationships>
</file>

<file path=ppt/slides/_rels/slide70.xml.rels><?xml version="1.0" encoding="UTF-8" standalone="yes"?>
<Relationships xmlns="http://schemas.openxmlformats.org/package/2006/relationships"><Relationship Id="rId3" Type="http://schemas.openxmlformats.org/officeDocument/2006/relationships/hyperlink" Target="http://www.nationalarchives.gov.uk/doc/open-government-licence/version/2/" TargetMode="External"/><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hyperlink" Target="http://en.unesco.org/open-access/"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hyperlink" Target="http://creativecommons.tw/sites/creativecommons.tw/files/download/handbook_open_gov_data.pdf" TargetMode="External"/><Relationship Id="rId4" Type="http://schemas.openxmlformats.org/officeDocument/2006/relationships/image" Target="../media/image47.png"/></Relationships>
</file>

<file path=ppt/slides/_rels/slide7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hyperlink" Target="http://cover.kxgen.net/"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data.taipei.gov.tw/opendata/rule;jsessionid=35500960BF2D7C78FAE0E551B36785D4" TargetMode="Externa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hyperlink" Target="http://odw.tw/2014/"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hyperlink" Target="http://www.openfoundry.org/of/projects/1233/download" TargetMode="External"/><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86.xml.rels><?xml version="1.0" encoding="UTF-8" standalone="yes"?>
<Relationships xmlns="http://schemas.openxmlformats.org/package/2006/relationships"><Relationship Id="rId3" Type="http://schemas.openxmlformats.org/officeDocument/2006/relationships/hyperlink" Target="http://www.creativecommons.tw/" TargetMode="External"/><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hyperlink" Target="mailto:legal@creativecommons.tw" TargetMode="External"/><Relationship Id="rId4" Type="http://schemas.openxmlformats.org/officeDocument/2006/relationships/hyperlink" Target="mailto:contact@creativecommons.tw"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data.ntpc.gov.tw/NTPC/"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2" name="標題 1"/>
          <p:cNvSpPr txBox="1">
            <a:spLocks noGrp="1"/>
          </p:cNvSpPr>
          <p:nvPr>
            <p:ph type="title" idx="4294967295"/>
          </p:nvPr>
        </p:nvSpPr>
        <p:spPr>
          <a:xfrm>
            <a:off x="503999" y="1561320"/>
            <a:ext cx="9071640" cy="261468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nSpc>
                <a:spcPct val="150000"/>
              </a:lnSpc>
              <a:buNone/>
            </a:pPr>
            <a:r>
              <a:rPr lang="en-US" sz="4000"/>
              <a:t>Open in right way, share in creativities.</a:t>
            </a:r>
            <a:r>
              <a:rPr lang="en-US"/>
              <a:t/>
            </a:r>
            <a:br>
              <a:rPr lang="en-US"/>
            </a:br>
            <a:r>
              <a:rPr lang="en-US"/>
              <a:t>ODTW 2014 Meetup #2</a:t>
            </a:r>
          </a:p>
        </p:txBody>
      </p:sp>
      <p:sp>
        <p:nvSpPr>
          <p:cNvPr id="3" name="副標題 2"/>
          <p:cNvSpPr txBox="1">
            <a:spLocks noGrp="1"/>
          </p:cNvSpPr>
          <p:nvPr>
            <p:ph type="subTitle" idx="4294967295"/>
          </p:nvPr>
        </p:nvSpPr>
        <p:spPr>
          <a:xfrm>
            <a:off x="503999" y="4391640"/>
            <a:ext cx="9071640" cy="1761480"/>
          </a:xfrm>
        </p:spPr>
        <p:txBody>
          <a:bodyPr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lvl="0" indent="0" algn="l">
              <a:lnSpc>
                <a:spcPct val="150000"/>
              </a:lnSpc>
              <a:buNone/>
            </a:pPr>
            <a:r>
              <a:rPr lang="zh-TW" altLang="en-US" sz="2400"/>
              <a:t>林誠夏 </a:t>
            </a:r>
            <a:r>
              <a:rPr lang="en-US" sz="2400"/>
              <a:t>/ </a:t>
            </a:r>
            <a:r>
              <a:rPr lang="zh-TW" altLang="en-US" sz="2400"/>
              <a:t>台灣創用</a:t>
            </a:r>
            <a:r>
              <a:rPr lang="en-US" sz="2400"/>
              <a:t>CC</a:t>
            </a:r>
            <a:r>
              <a:rPr lang="zh-TW" altLang="en-US" sz="2400"/>
              <a:t>計畫 法律項目主持人</a:t>
            </a:r>
          </a:p>
          <a:p>
            <a:pPr marL="0" lvl="0" indent="0" algn="l">
              <a:lnSpc>
                <a:spcPct val="150000"/>
              </a:lnSpc>
              <a:buChar char="➢"/>
            </a:pPr>
            <a:r>
              <a:rPr lang="en-US" sz="1800"/>
              <a:t>Email: </a:t>
            </a:r>
            <a:r>
              <a:rPr lang="en-US" sz="1800">
                <a:hlinkClick r:id="rId3"/>
              </a:rPr>
              <a:t>lucien@citi.sinica.edu.tw</a:t>
            </a:r>
          </a:p>
          <a:p>
            <a:pPr marL="0" lvl="0" indent="0" algn="l">
              <a:lnSpc>
                <a:spcPct val="150000"/>
              </a:lnSpc>
            </a:pPr>
            <a:r>
              <a:rPr lang="en-US" sz="1800"/>
              <a:t>TEL: +886-2-27883799 #1474</a:t>
            </a:r>
          </a:p>
        </p:txBody>
      </p:sp>
      <p:sp>
        <p:nvSpPr>
          <p:cNvPr id="4" name="文字方塊 3"/>
          <p:cNvSpPr txBox="1"/>
          <p:nvPr/>
        </p:nvSpPr>
        <p:spPr>
          <a:xfrm>
            <a:off x="474840" y="6960960"/>
            <a:ext cx="9285120" cy="489960"/>
          </a:xfrm>
          <a:prstGeom prst="rect">
            <a:avLst/>
          </a:prstGeom>
          <a:noFill/>
          <a:ln>
            <a:noFill/>
          </a:ln>
        </p:spPr>
        <p:txBody>
          <a:bodyPr vert="horz" wrap="none" lIns="90000" tIns="45000" rIns="90000" bIns="45000" anchorCtr="0" compatLnSpc="0"/>
          <a:lstStyle/>
          <a:p>
            <a:pPr marL="0" marR="0" lvl="0" indent="0" algn="ctr" rtl="0" hangingPunct="0">
              <a:lnSpc>
                <a:spcPct val="100000"/>
              </a:lnSpc>
              <a:spcBef>
                <a:spcPts val="0"/>
              </a:spcBef>
              <a:spcAft>
                <a:spcPts val="0"/>
              </a:spcAft>
              <a:buNone/>
              <a:tabLst/>
            </a:pPr>
            <a:r>
              <a:rPr lang="en-US" sz="1400" b="0" i="0" u="none" strike="noStrike" kern="1200" cap="none">
                <a:ln>
                  <a:noFill/>
                </a:ln>
                <a:latin typeface="Liberation Sans" pitchFamily="18"/>
                <a:ea typeface="文泉驛微米黑" pitchFamily="2"/>
                <a:cs typeface="Droid Sans Fallback" pitchFamily="2"/>
              </a:rPr>
              <a:t>Except for the logo owned by CC TW and other noted,</a:t>
            </a:r>
          </a:p>
          <a:p>
            <a:pPr marL="0" marR="0" lvl="0" indent="0" algn="ctr" rtl="0" hangingPunct="0">
              <a:lnSpc>
                <a:spcPct val="100000"/>
              </a:lnSpc>
              <a:spcBef>
                <a:spcPts val="0"/>
              </a:spcBef>
              <a:spcAft>
                <a:spcPts val="0"/>
              </a:spcAft>
              <a:buNone/>
              <a:tabLst/>
            </a:pPr>
            <a:r>
              <a:rPr lang="en-US" sz="1400" b="0" i="0" u="none" strike="noStrike" kern="1200" cap="none">
                <a:ln>
                  <a:noFill/>
                </a:ln>
                <a:latin typeface="Liberation Sans" pitchFamily="18"/>
                <a:ea typeface="文泉驛微米黑" pitchFamily="2"/>
                <a:cs typeface="Droid Sans Fallback" pitchFamily="2"/>
              </a:rPr>
              <a:t>content of this slide has been provided under </a:t>
            </a:r>
            <a:r>
              <a:rPr lang="en-US" sz="1400" b="0" i="0" u="none" strike="noStrike" kern="1200" cap="none">
                <a:ln>
                  <a:noFill/>
                </a:ln>
                <a:latin typeface="Liberation Sans" pitchFamily="18"/>
                <a:ea typeface="文泉驛微米黑" pitchFamily="2"/>
                <a:cs typeface="Droid Sans Fallback" pitchFamily="2"/>
                <a:hlinkClick r:id="rId4"/>
              </a:rPr>
              <a:t>CC BY 4.0</a:t>
            </a:r>
            <a:r>
              <a:rPr lang="en-US" sz="1400" b="0" i="0" u="none" strike="noStrike" kern="1200" cap="none">
                <a:ln>
                  <a:noFill/>
                </a:ln>
                <a:latin typeface="Liberation Sans" pitchFamily="18"/>
                <a:ea typeface="文泉驛微米黑" pitchFamily="2"/>
                <a:cs typeface="Droid Sans Fallback" pitchFamily="2"/>
              </a:rPr>
              <a:t> and later version.</a:t>
            </a:r>
          </a:p>
        </p:txBody>
      </p:sp>
      <p:pic>
        <p:nvPicPr>
          <p:cNvPr id="5" name=""/>
          <p:cNvPicPr>
            <a:picLocks noChangeAspect="1"/>
          </p:cNvPicPr>
          <p:nvPr/>
        </p:nvPicPr>
        <p:blipFill>
          <a:blip r:embed="rId5">
            <a:lum/>
            <a:alphaModFix/>
          </a:blip>
          <a:srcRect/>
          <a:stretch>
            <a:fillRect/>
          </a:stretch>
        </p:blipFill>
        <p:spPr>
          <a:xfrm>
            <a:off x="8138160" y="5544000"/>
            <a:ext cx="1734479" cy="173447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page10">
    <p:spTree>
      <p:nvGrpSpPr>
        <p:cNvPr id="1" name=""/>
        <p:cNvGrpSpPr/>
        <p:nvPr/>
      </p:nvGrpSpPr>
      <p:grpSpPr>
        <a:xfrm>
          <a:off x="0" y="0"/>
          <a:ext cx="0" cy="0"/>
          <a:chOff x="0" y="0"/>
          <a:chExt cx="0" cy="0"/>
        </a:xfrm>
      </p:grpSpPr>
      <p:pic>
        <p:nvPicPr>
          <p:cNvPr id="2" name=""/>
          <p:cNvPicPr>
            <a:picLocks noChangeAspect="1"/>
          </p:cNvPicPr>
          <p:nvPr/>
        </p:nvPicPr>
        <p:blipFill>
          <a:blip r:embed="rId3">
            <a:lum/>
            <a:alphaModFix/>
          </a:blip>
          <a:srcRect/>
          <a:stretch>
            <a:fillRect/>
          </a:stretch>
        </p:blipFill>
        <p:spPr>
          <a:xfrm>
            <a:off x="77400" y="960120"/>
            <a:ext cx="10079640" cy="5763960"/>
          </a:xfrm>
          <a:prstGeom prst="rect">
            <a:avLst/>
          </a:prstGeom>
          <a:noFill/>
          <a:ln>
            <a:noFill/>
          </a:ln>
        </p:spPr>
      </p:pic>
      <p:sp>
        <p:nvSpPr>
          <p:cNvPr id="3" name="文字方塊 2"/>
          <p:cNvSpPr txBox="1"/>
          <p:nvPr/>
        </p:nvSpPr>
        <p:spPr>
          <a:xfrm>
            <a:off x="2214719" y="6549120"/>
            <a:ext cx="5805720" cy="34668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文泉驛微米黑" pitchFamily="2"/>
                <a:cs typeface="Droid Sans Fallback" pitchFamily="2"/>
                <a:hlinkClick r:id="rId4"/>
              </a:rPr>
              <a:t>http://data.kaohsiung.gov.tw/Opendata/UsageRule.aspx</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page11">
    <p:spTree>
      <p:nvGrpSpPr>
        <p:cNvPr id="1" name=""/>
        <p:cNvGrpSpPr/>
        <p:nvPr/>
      </p:nvGrpSpPr>
      <p:grpSpPr>
        <a:xfrm>
          <a:off x="0" y="0"/>
          <a:ext cx="0" cy="0"/>
          <a:chOff x="0" y="0"/>
          <a:chExt cx="0" cy="0"/>
        </a:xfrm>
      </p:grpSpPr>
      <p:sp>
        <p:nvSpPr>
          <p:cNvPr id="2" name="標題 1"/>
          <p:cNvSpPr txBox="1">
            <a:spLocks noGrp="1"/>
          </p:cNvSpPr>
          <p:nvPr>
            <p:ph type="title" idx="4294967295"/>
          </p:nvPr>
        </p:nvSpPr>
        <p:spPr>
          <a:xfrm>
            <a:off x="504359" y="2605320"/>
            <a:ext cx="9071640" cy="126216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nSpc>
                <a:spcPct val="150000"/>
              </a:lnSpc>
              <a:buNone/>
            </a:pPr>
            <a:r>
              <a:rPr lang="zh-TW" altLang="en-US" sz="7200"/>
              <a:t>相容性／</a:t>
            </a:r>
            <a:r>
              <a:rPr lang="en-US" sz="7200"/>
              <a:t>compatible</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page12">
    <p:spTree>
      <p:nvGrpSpPr>
        <p:cNvPr id="1" name=""/>
        <p:cNvGrpSpPr/>
        <p:nvPr/>
      </p:nvGrpSpPr>
      <p:grpSpPr>
        <a:xfrm>
          <a:off x="0" y="0"/>
          <a:ext cx="0" cy="0"/>
          <a:chOff x="0" y="0"/>
          <a:chExt cx="0" cy="0"/>
        </a:xfrm>
      </p:grpSpPr>
      <p:sp>
        <p:nvSpPr>
          <p:cNvPr id="2" name="標題 1"/>
          <p:cNvSpPr txBox="1">
            <a:spLocks noGrp="1"/>
          </p:cNvSpPr>
          <p:nvPr>
            <p:ph type="title" idx="4294967295"/>
          </p:nvPr>
        </p:nvSpPr>
        <p:spPr>
          <a:xfrm>
            <a:off x="2376000" y="1559880"/>
            <a:ext cx="7200360" cy="443304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l">
              <a:lnSpc>
                <a:spcPct val="150000"/>
              </a:lnSpc>
              <a:buNone/>
            </a:pPr>
            <a:r>
              <a:rPr lang="en-US" sz="5400"/>
              <a:t>(1)</a:t>
            </a:r>
            <a:r>
              <a:rPr lang="zh-TW" altLang="en-US" sz="5400"/>
              <a:t>水火不容</a:t>
            </a:r>
          </a:p>
          <a:p>
            <a:pPr lvl="0" algn="l">
              <a:lnSpc>
                <a:spcPct val="150000"/>
              </a:lnSpc>
              <a:buNone/>
            </a:pPr>
            <a:r>
              <a:rPr lang="en-US" sz="5400"/>
              <a:t>(2)</a:t>
            </a:r>
            <a:r>
              <a:rPr lang="zh-TW" altLang="en-US" sz="5400"/>
              <a:t>蛇吞象</a:t>
            </a:r>
          </a:p>
          <a:p>
            <a:pPr lvl="0" algn="l">
              <a:lnSpc>
                <a:spcPct val="150000"/>
              </a:lnSpc>
              <a:buNone/>
            </a:pPr>
            <a:r>
              <a:rPr lang="en-US" sz="5400"/>
              <a:t>(3)</a:t>
            </a:r>
            <a:r>
              <a:rPr lang="zh-TW" altLang="en-US" sz="5400"/>
              <a:t>獅虎合</a:t>
            </a:r>
          </a:p>
          <a:p>
            <a:pPr lvl="0" algn="l">
              <a:lnSpc>
                <a:spcPct val="150000"/>
              </a:lnSpc>
              <a:buNone/>
            </a:pPr>
            <a:r>
              <a:rPr lang="en-US" sz="5400"/>
              <a:t>(4)</a:t>
            </a:r>
            <a:r>
              <a:rPr lang="zh-TW" altLang="en-US" sz="5400"/>
              <a:t>牛鷺居</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page13">
    <p:spTree>
      <p:nvGrpSpPr>
        <p:cNvPr id="1" name=""/>
        <p:cNvGrpSpPr/>
        <p:nvPr/>
      </p:nvGrpSpPr>
      <p:grpSpPr>
        <a:xfrm>
          <a:off x="0" y="0"/>
          <a:ext cx="0" cy="0"/>
          <a:chOff x="0" y="0"/>
          <a:chExt cx="0" cy="0"/>
        </a:xfrm>
      </p:grpSpPr>
      <p:grpSp>
        <p:nvGrpSpPr>
          <p:cNvPr id="2" name="群組 1"/>
          <p:cNvGrpSpPr/>
          <p:nvPr/>
        </p:nvGrpSpPr>
        <p:grpSpPr>
          <a:xfrm>
            <a:off x="786600" y="1399320"/>
            <a:ext cx="8607600" cy="4525199"/>
            <a:chOff x="786600" y="1399320"/>
            <a:chExt cx="8607600" cy="4525199"/>
          </a:xfrm>
        </p:grpSpPr>
        <p:pic>
          <p:nvPicPr>
            <p:cNvPr id="3" name=""/>
            <p:cNvPicPr>
              <a:picLocks noChangeAspect="1"/>
            </p:cNvPicPr>
            <p:nvPr/>
          </p:nvPicPr>
          <p:blipFill>
            <a:blip r:embed="rId3">
              <a:lum/>
              <a:alphaModFix/>
            </a:blip>
            <a:srcRect l="20014"/>
            <a:stretch>
              <a:fillRect/>
            </a:stretch>
          </p:blipFill>
          <p:spPr>
            <a:xfrm>
              <a:off x="786600" y="1399320"/>
              <a:ext cx="8601480" cy="4314600"/>
            </a:xfrm>
            <a:prstGeom prst="rect">
              <a:avLst/>
            </a:prstGeom>
            <a:noFill/>
            <a:ln>
              <a:noFill/>
            </a:ln>
          </p:spPr>
        </p:pic>
        <p:sp>
          <p:nvSpPr>
            <p:cNvPr id="4" name="文字方塊 3"/>
            <p:cNvSpPr txBox="1"/>
            <p:nvPr/>
          </p:nvSpPr>
          <p:spPr>
            <a:xfrm>
              <a:off x="792360" y="5667839"/>
              <a:ext cx="8601840" cy="256680"/>
            </a:xfrm>
            <a:prstGeom prst="rect">
              <a:avLst/>
            </a:prstGeom>
            <a:solidFill>
              <a:srgbClr val="996633"/>
            </a:solid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000" b="0" i="0" u="none" strike="noStrike" kern="1200" cap="none">
                  <a:ln>
                    <a:noFill/>
                  </a:ln>
                  <a:solidFill>
                    <a:srgbClr val="FFFFFF"/>
                  </a:solidFill>
                  <a:latin typeface="Liberation Sans" pitchFamily="18"/>
                  <a:ea typeface="文泉驛微米黑" pitchFamily="2"/>
                  <a:cs typeface="Droid Sans Fallback" pitchFamily="2"/>
                </a:rPr>
                <a:t>By Joshua Treviño. Under CC-BY-NC-ND 2.0 Generic licensed. Available at: http://www.flickr.com/photos/trevino/665846703/</a:t>
              </a: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name="page14">
    <p:spTree>
      <p:nvGrpSpPr>
        <p:cNvPr id="1" name=""/>
        <p:cNvGrpSpPr/>
        <p:nvPr/>
      </p:nvGrpSpPr>
      <p:grpSpPr>
        <a:xfrm>
          <a:off x="0" y="0"/>
          <a:ext cx="0" cy="0"/>
          <a:chOff x="0" y="0"/>
          <a:chExt cx="0" cy="0"/>
        </a:xfrm>
      </p:grpSpPr>
      <p:pic>
        <p:nvPicPr>
          <p:cNvPr id="2" name=""/>
          <p:cNvPicPr>
            <a:picLocks noChangeAspect="1"/>
          </p:cNvPicPr>
          <p:nvPr/>
        </p:nvPicPr>
        <p:blipFill>
          <a:blip r:embed="rId3">
            <a:lum/>
            <a:alphaModFix/>
          </a:blip>
          <a:srcRect/>
          <a:stretch>
            <a:fillRect/>
          </a:stretch>
        </p:blipFill>
        <p:spPr>
          <a:xfrm>
            <a:off x="0" y="360"/>
            <a:ext cx="10079280" cy="7559640"/>
          </a:xfrm>
          <a:prstGeom prst="rect">
            <a:avLst/>
          </a:prstGeom>
          <a:noFill/>
          <a:ln>
            <a:noFill/>
          </a:ln>
        </p:spPr>
      </p:pic>
      <p:sp>
        <p:nvSpPr>
          <p:cNvPr id="3" name="文字方塊 2"/>
          <p:cNvSpPr txBox="1"/>
          <p:nvPr/>
        </p:nvSpPr>
        <p:spPr>
          <a:xfrm>
            <a:off x="1260000" y="6507360"/>
            <a:ext cx="7560000" cy="890639"/>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zh-TW" sz="1600" b="0" i="0" u="none" strike="noStrike" kern="1200" cap="none">
                <a:ln>
                  <a:noFill/>
                </a:ln>
                <a:latin typeface="LiHei Pro" pitchFamily="18"/>
                <a:ea typeface="LiHei Pro" pitchFamily="2"/>
                <a:cs typeface="Droid Sans Fallback" pitchFamily="2"/>
              </a:rPr>
              <a:t>此圖下載於網路</a:t>
            </a:r>
            <a:r>
              <a:rPr lang="en-US" sz="1600" b="0" i="0" u="none" strike="noStrike" kern="1200" cap="none">
                <a:ln>
                  <a:noFill/>
                </a:ln>
                <a:latin typeface="LiHei Pro" pitchFamily="18"/>
                <a:ea typeface="LiHei Pro" pitchFamily="2"/>
                <a:cs typeface="Droid Sans Fallback" pitchFamily="2"/>
              </a:rPr>
              <a:t>Blog</a:t>
            </a:r>
            <a:r>
              <a:rPr lang="zh-TW" sz="1600" b="0" i="0" u="none" strike="noStrike" kern="1200" cap="none">
                <a:ln>
                  <a:noFill/>
                </a:ln>
                <a:latin typeface="LiHei Pro" pitchFamily="18"/>
                <a:ea typeface="LiHei Pro" pitchFamily="2"/>
                <a:cs typeface="Droid Sans Fallback" pitchFamily="2"/>
              </a:rPr>
              <a:t>： </a:t>
            </a:r>
            <a:r>
              <a:rPr lang="en-US" sz="1600" b="0" i="0" u="none" strike="noStrike" kern="1200" cap="none">
                <a:ln>
                  <a:noFill/>
                </a:ln>
                <a:latin typeface="LiHei Pro" pitchFamily="18"/>
                <a:ea typeface="LiHei Pro" pitchFamily="2"/>
                <a:cs typeface="Droid Sans Fallback" pitchFamily="2"/>
              </a:rPr>
              <a:t>http://belle-epoque-hk.blogspot.com/2008/08/blog-post_18.html</a:t>
            </a:r>
            <a:r>
              <a:rPr lang="zh-TW" sz="1600" b="0" i="0" u="none" strike="noStrike" kern="1200" cap="none">
                <a:ln>
                  <a:noFill/>
                </a:ln>
                <a:latin typeface="LiHei Pro" pitchFamily="18"/>
                <a:ea typeface="LiHei Pro" pitchFamily="2"/>
                <a:cs typeface="Droid Sans Fallback" pitchFamily="2"/>
              </a:rPr>
              <a:t>；拍攝作者：</a:t>
            </a:r>
            <a:r>
              <a:rPr lang="en-US" sz="1600" b="0" i="0" u="none" strike="noStrike" kern="1200" cap="none">
                <a:ln>
                  <a:noFill/>
                </a:ln>
                <a:latin typeface="LiHei Pro" pitchFamily="18"/>
                <a:ea typeface="LiHei Pro" pitchFamily="2"/>
                <a:cs typeface="Droid Sans Fallback" pitchFamily="2"/>
              </a:rPr>
              <a:t>La Belle Epoque</a:t>
            </a:r>
            <a:r>
              <a:rPr lang="zh-TW" sz="1600" b="0" i="0" u="none" strike="noStrike" kern="1200" cap="none">
                <a:ln>
                  <a:noFill/>
                </a:ln>
                <a:latin typeface="LiHei Pro" pitchFamily="18"/>
                <a:ea typeface="LiHei Pro" pitchFamily="2"/>
                <a:cs typeface="Droid Sans Fallback" pitchFamily="2"/>
              </a:rPr>
              <a:t>；本次取用特別聲明在非商業性、學術推廣演講中主張「合理使用」，請讀者不要更行移置他用。</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name="page15">
    <p:spTree>
      <p:nvGrpSpPr>
        <p:cNvPr id="1" name=""/>
        <p:cNvGrpSpPr/>
        <p:nvPr/>
      </p:nvGrpSpPr>
      <p:grpSpPr>
        <a:xfrm>
          <a:off x="0" y="0"/>
          <a:ext cx="0" cy="0"/>
          <a:chOff x="0" y="0"/>
          <a:chExt cx="0" cy="0"/>
        </a:xfrm>
      </p:grpSpPr>
      <p:pic>
        <p:nvPicPr>
          <p:cNvPr id="2" name=""/>
          <p:cNvPicPr>
            <a:picLocks noChangeAspect="1"/>
          </p:cNvPicPr>
          <p:nvPr/>
        </p:nvPicPr>
        <p:blipFill>
          <a:blip r:embed="rId3">
            <a:lum/>
            <a:alphaModFix/>
          </a:blip>
          <a:srcRect/>
          <a:stretch>
            <a:fillRect/>
          </a:stretch>
        </p:blipFill>
        <p:spPr>
          <a:xfrm>
            <a:off x="0" y="360"/>
            <a:ext cx="10079280" cy="7559640"/>
          </a:xfrm>
          <a:prstGeom prst="rect">
            <a:avLst/>
          </a:prstGeom>
          <a:noFill/>
          <a:ln>
            <a:noFill/>
          </a:ln>
        </p:spPr>
      </p:pic>
      <p:sp>
        <p:nvSpPr>
          <p:cNvPr id="3" name="文字方塊 2"/>
          <p:cNvSpPr txBox="1"/>
          <p:nvPr/>
        </p:nvSpPr>
        <p:spPr>
          <a:xfrm>
            <a:off x="1260000" y="6507360"/>
            <a:ext cx="7560000" cy="890639"/>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zh-TW" sz="1600" b="0" i="0" u="none" strike="noStrike" kern="1200" cap="none">
                <a:ln>
                  <a:noFill/>
                </a:ln>
                <a:latin typeface="LiHei Pro" pitchFamily="18"/>
                <a:ea typeface="LiHei Pro" pitchFamily="2"/>
                <a:cs typeface="Droid Sans Fallback" pitchFamily="2"/>
              </a:rPr>
              <a:t>此圖下載於網路</a:t>
            </a:r>
            <a:r>
              <a:rPr lang="en-US" sz="1600" b="0" i="0" u="none" strike="noStrike" kern="1200" cap="none">
                <a:ln>
                  <a:noFill/>
                </a:ln>
                <a:latin typeface="LiHei Pro" pitchFamily="18"/>
                <a:ea typeface="LiHei Pro" pitchFamily="2"/>
                <a:cs typeface="Droid Sans Fallback" pitchFamily="2"/>
              </a:rPr>
              <a:t>Blog</a:t>
            </a:r>
            <a:r>
              <a:rPr lang="zh-TW" sz="1600" b="0" i="0" u="none" strike="noStrike" kern="1200" cap="none">
                <a:ln>
                  <a:noFill/>
                </a:ln>
                <a:latin typeface="LiHei Pro" pitchFamily="18"/>
                <a:ea typeface="LiHei Pro" pitchFamily="2"/>
                <a:cs typeface="Droid Sans Fallback" pitchFamily="2"/>
              </a:rPr>
              <a:t>： </a:t>
            </a:r>
            <a:r>
              <a:rPr lang="en-US" sz="1600" b="0" i="0" u="none" strike="noStrike" kern="1200" cap="none">
                <a:ln>
                  <a:noFill/>
                </a:ln>
                <a:latin typeface="LiHei Pro" pitchFamily="18"/>
                <a:ea typeface="LiHei Pro" pitchFamily="2"/>
                <a:cs typeface="Droid Sans Fallback" pitchFamily="2"/>
              </a:rPr>
              <a:t>http://belle-epoque-hk.blogspot.com/2008/08/blog-post_18.html</a:t>
            </a:r>
            <a:r>
              <a:rPr lang="zh-TW" sz="1600" b="0" i="0" u="none" strike="noStrike" kern="1200" cap="none">
                <a:ln>
                  <a:noFill/>
                </a:ln>
                <a:latin typeface="LiHei Pro" pitchFamily="18"/>
                <a:ea typeface="LiHei Pro" pitchFamily="2"/>
                <a:cs typeface="Droid Sans Fallback" pitchFamily="2"/>
              </a:rPr>
              <a:t>；拍攝作者：</a:t>
            </a:r>
            <a:r>
              <a:rPr lang="en-US" sz="1600" b="0" i="0" u="none" strike="noStrike" kern="1200" cap="none">
                <a:ln>
                  <a:noFill/>
                </a:ln>
                <a:latin typeface="LiHei Pro" pitchFamily="18"/>
                <a:ea typeface="LiHei Pro" pitchFamily="2"/>
                <a:cs typeface="Droid Sans Fallback" pitchFamily="2"/>
              </a:rPr>
              <a:t>La Belle Epoque</a:t>
            </a:r>
            <a:r>
              <a:rPr lang="zh-TW" sz="1600" b="0" i="0" u="none" strike="noStrike" kern="1200" cap="none">
                <a:ln>
                  <a:noFill/>
                </a:ln>
                <a:latin typeface="LiHei Pro" pitchFamily="18"/>
                <a:ea typeface="LiHei Pro" pitchFamily="2"/>
                <a:cs typeface="Droid Sans Fallback" pitchFamily="2"/>
              </a:rPr>
              <a:t>；本次取用特別聲明在非商業性、學術推廣演講中主張「合理使用」，請讀者不要更行移置他用。</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pic>
        <p:nvPicPr>
          <p:cNvPr id="2" name=""/>
          <p:cNvPicPr>
            <a:picLocks noChangeAspect="1"/>
          </p:cNvPicPr>
          <p:nvPr/>
        </p:nvPicPr>
        <p:blipFill>
          <a:blip r:embed="rId3">
            <a:lum/>
            <a:alphaModFix/>
          </a:blip>
          <a:srcRect/>
          <a:stretch>
            <a:fillRect/>
          </a:stretch>
        </p:blipFill>
        <p:spPr>
          <a:xfrm>
            <a:off x="1839599" y="1080000"/>
            <a:ext cx="6464879" cy="4788000"/>
          </a:xfrm>
          <a:prstGeom prst="rect">
            <a:avLst/>
          </a:prstGeom>
          <a:noFill/>
          <a:ln>
            <a:noFill/>
          </a:ln>
        </p:spPr>
      </p:pic>
      <p:sp>
        <p:nvSpPr>
          <p:cNvPr id="3" name="文字方塊 2"/>
          <p:cNvSpPr txBox="1"/>
          <p:nvPr/>
        </p:nvSpPr>
        <p:spPr>
          <a:xfrm>
            <a:off x="1440000" y="5940000"/>
            <a:ext cx="7200000" cy="1152000"/>
          </a:xfrm>
          <a:prstGeom prst="rect">
            <a:avLst/>
          </a:prstGeom>
          <a:noFill/>
          <a:ln>
            <a:noFill/>
          </a:ln>
        </p:spPr>
        <p:txBody>
          <a:bodyPr vert="horz" wrap="none" lIns="90000" tIns="45000" rIns="90000" bIns="45000" anchorCtr="0" compatLnSpc="0"/>
          <a:lstStyle/>
          <a:p>
            <a:pPr marL="0" marR="0" lvl="0" indent="0" rtl="0" hangingPunct="0">
              <a:lnSpc>
                <a:spcPct val="150000"/>
              </a:lnSpc>
              <a:spcBef>
                <a:spcPts val="0"/>
              </a:spcBef>
              <a:spcAft>
                <a:spcPts val="0"/>
              </a:spcAft>
              <a:buNone/>
              <a:tabLst/>
            </a:pPr>
            <a:r>
              <a:rPr lang="en-US" sz="1400" b="0" i="0" u="none" strike="noStrike" kern="1200" cap="none">
                <a:ln>
                  <a:noFill/>
                </a:ln>
                <a:latin typeface="LiHei Pro" pitchFamily="18"/>
                <a:ea typeface="文泉驛微米黑" pitchFamily="2"/>
                <a:cs typeface="Droid Sans Fallback" pitchFamily="2"/>
              </a:rPr>
              <a:t>This image has been (or is hereby) released into the public domain by its author, JohnBurkitt at the English Wikimedia project. This applies worldwide.</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name="page17">
    <p:spTree>
      <p:nvGrpSpPr>
        <p:cNvPr id="1" name=""/>
        <p:cNvGrpSpPr/>
        <p:nvPr/>
      </p:nvGrpSpPr>
      <p:grpSpPr>
        <a:xfrm>
          <a:off x="0" y="0"/>
          <a:ext cx="0" cy="0"/>
          <a:chOff x="0" y="0"/>
          <a:chExt cx="0" cy="0"/>
        </a:xfrm>
      </p:grpSpPr>
      <p:pic>
        <p:nvPicPr>
          <p:cNvPr id="2" name=""/>
          <p:cNvPicPr>
            <a:picLocks noChangeAspect="1"/>
          </p:cNvPicPr>
          <p:nvPr/>
        </p:nvPicPr>
        <p:blipFill>
          <a:blip r:embed="rId3">
            <a:lum/>
            <a:alphaModFix/>
          </a:blip>
          <a:srcRect/>
          <a:stretch>
            <a:fillRect/>
          </a:stretch>
        </p:blipFill>
        <p:spPr>
          <a:xfrm>
            <a:off x="2004119" y="1080360"/>
            <a:ext cx="2018879" cy="4320000"/>
          </a:xfrm>
          <a:prstGeom prst="rect">
            <a:avLst/>
          </a:prstGeom>
          <a:noFill/>
          <a:ln>
            <a:noFill/>
          </a:ln>
        </p:spPr>
      </p:pic>
      <p:pic>
        <p:nvPicPr>
          <p:cNvPr id="3" name=""/>
          <p:cNvPicPr>
            <a:picLocks noChangeAspect="1"/>
          </p:cNvPicPr>
          <p:nvPr/>
        </p:nvPicPr>
        <p:blipFill>
          <a:blip r:embed="rId4">
            <a:lum/>
            <a:alphaModFix/>
          </a:blip>
          <a:srcRect/>
          <a:stretch>
            <a:fillRect/>
          </a:stretch>
        </p:blipFill>
        <p:spPr>
          <a:xfrm>
            <a:off x="4028759" y="1080360"/>
            <a:ext cx="4255560" cy="4320000"/>
          </a:xfrm>
          <a:prstGeom prst="rect">
            <a:avLst/>
          </a:prstGeom>
          <a:noFill/>
          <a:ln>
            <a:noFill/>
          </a:ln>
        </p:spPr>
      </p:pic>
      <p:sp>
        <p:nvSpPr>
          <p:cNvPr id="4" name="文字方塊 3"/>
          <p:cNvSpPr txBox="1"/>
          <p:nvPr/>
        </p:nvSpPr>
        <p:spPr>
          <a:xfrm>
            <a:off x="4680000" y="5580360"/>
            <a:ext cx="4356000" cy="1389239"/>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zh-TW" sz="1400" b="0" i="0" u="none" strike="noStrike" kern="1200" cap="none">
                <a:ln>
                  <a:noFill/>
                </a:ln>
                <a:latin typeface="LiHei Pro" pitchFamily="18"/>
                <a:ea typeface="LiHei Pro" pitchFamily="2"/>
                <a:cs typeface="Droid Sans Fallback" pitchFamily="2"/>
              </a:rPr>
              <a:t>上圖以</a:t>
            </a:r>
            <a:r>
              <a:rPr lang="en-US" sz="1400" b="0" i="0" u="none" strike="noStrike" kern="1200" cap="none">
                <a:ln>
                  <a:noFill/>
                </a:ln>
                <a:latin typeface="LiHei Pro" pitchFamily="18"/>
                <a:ea typeface="LiHei Pro" pitchFamily="2"/>
                <a:cs typeface="Droid Sans Fallback" pitchFamily="2"/>
              </a:rPr>
              <a:t>Creative Commons Share Alike 1.0 Generic</a:t>
            </a:r>
            <a:r>
              <a:rPr lang="zh-TW" sz="1400" b="0" i="0" u="none" strike="noStrike" kern="1200" cap="none">
                <a:ln>
                  <a:noFill/>
                </a:ln>
                <a:latin typeface="LiHei Pro" pitchFamily="18"/>
                <a:ea typeface="LiHei Pro" pitchFamily="2"/>
                <a:cs typeface="Droid Sans Fallback" pitchFamily="2"/>
              </a:rPr>
              <a:t>授權，維基網址：</a:t>
            </a:r>
          </a:p>
          <a:p>
            <a:pPr marL="0" marR="0" lvl="0" indent="0" rtl="0" hangingPunct="0">
              <a:lnSpc>
                <a:spcPct val="150000"/>
              </a:lnSpc>
              <a:spcBef>
                <a:spcPts val="0"/>
              </a:spcBef>
              <a:spcAft>
                <a:spcPts val="0"/>
              </a:spcAft>
              <a:buNone/>
              <a:tabLst/>
            </a:pPr>
            <a:r>
              <a:rPr lang="en-US" sz="1400" b="0" i="0" u="none" strike="noStrike" kern="1200" cap="none">
                <a:ln>
                  <a:noFill/>
                </a:ln>
                <a:latin typeface="LiHei Pro" pitchFamily="18"/>
                <a:ea typeface="LiHei Pro" pitchFamily="2"/>
                <a:cs typeface="Droid Sans Fallback" pitchFamily="2"/>
              </a:rPr>
              <a:t>http://upload.wikimedia.org/wikipedia/zh/6/6b/Cattle_Egret_on_Buffalo.jpg</a:t>
            </a:r>
          </a:p>
        </p:txBody>
      </p:sp>
      <p:sp>
        <p:nvSpPr>
          <p:cNvPr id="5" name="文字方塊 4"/>
          <p:cNvSpPr txBox="1"/>
          <p:nvPr/>
        </p:nvSpPr>
        <p:spPr>
          <a:xfrm>
            <a:off x="540000" y="5580360"/>
            <a:ext cx="4140000" cy="1389239"/>
          </a:xfrm>
          <a:prstGeom prst="rect">
            <a:avLst/>
          </a:prstGeom>
          <a:noFill/>
          <a:ln>
            <a:noFill/>
          </a:ln>
        </p:spPr>
        <p:txBody>
          <a:bodyPr vert="horz" wrap="none" lIns="90000" tIns="45000" rIns="90000" bIns="45000" anchorCtr="0" compatLnSpc="0">
            <a:spAutoFit/>
          </a:bodyPr>
          <a:lstStyle/>
          <a:p>
            <a:pPr marL="0" marR="0" lvl="0" indent="0" rtl="0" hangingPunct="0">
              <a:lnSpc>
                <a:spcPct val="150000"/>
              </a:lnSpc>
              <a:spcBef>
                <a:spcPts val="0"/>
              </a:spcBef>
              <a:spcAft>
                <a:spcPts val="0"/>
              </a:spcAft>
              <a:buNone/>
              <a:tabLst/>
            </a:pPr>
            <a:r>
              <a:rPr lang="zh-TW" sz="1400" b="0" i="0" u="none" strike="noStrike" kern="1200" cap="none">
                <a:ln>
                  <a:noFill/>
                </a:ln>
                <a:latin typeface="LiHei Pro" pitchFamily="18"/>
                <a:ea typeface="LiHei Pro" pitchFamily="2"/>
                <a:cs typeface="Droid Sans Fallback" pitchFamily="2"/>
              </a:rPr>
              <a:t>左圖著作權人：”</a:t>
            </a:r>
            <a:r>
              <a:rPr lang="en-US" sz="1400" b="0" i="0" u="none" strike="noStrike" kern="1200" cap="none">
                <a:ln>
                  <a:noFill/>
                </a:ln>
                <a:latin typeface="LiHei Pro" pitchFamily="18"/>
                <a:ea typeface="LiHei Pro" pitchFamily="2"/>
                <a:cs typeface="Droid Sans Fallback" pitchFamily="2"/>
              </a:rPr>
              <a:t>Cburnett”</a:t>
            </a:r>
            <a:r>
              <a:rPr lang="zh-TW" sz="1400" b="0" i="0" u="none" strike="noStrike" kern="1200" cap="none">
                <a:ln>
                  <a:noFill/>
                </a:ln>
                <a:latin typeface="LiHei Pro" pitchFamily="18"/>
                <a:ea typeface="LiHei Pro" pitchFamily="2"/>
                <a:cs typeface="Droid Sans Fallback" pitchFamily="2"/>
              </a:rPr>
              <a:t>，以</a:t>
            </a:r>
            <a:r>
              <a:rPr lang="en-US" sz="1400" b="0" i="0" u="none" strike="noStrike" kern="1200" cap="none">
                <a:ln>
                  <a:noFill/>
                </a:ln>
                <a:latin typeface="LiHei Pro" pitchFamily="18"/>
                <a:ea typeface="LiHei Pro" pitchFamily="2"/>
                <a:cs typeface="Droid Sans Fallback" pitchFamily="2"/>
              </a:rPr>
              <a:t>GFDL1.2</a:t>
            </a:r>
            <a:r>
              <a:rPr lang="zh-TW" sz="1400" b="0" i="0" u="none" strike="noStrike" kern="1200" cap="none">
                <a:ln>
                  <a:noFill/>
                </a:ln>
                <a:latin typeface="LiHei Pro" pitchFamily="18"/>
                <a:ea typeface="LiHei Pro" pitchFamily="2"/>
                <a:cs typeface="Droid Sans Fallback" pitchFamily="2"/>
              </a:rPr>
              <a:t>或其後版本授權：</a:t>
            </a:r>
            <a:r>
              <a:rPr lang="en-US" sz="1400" b="0" i="0" u="none" strike="noStrike" kern="1200" cap="none">
                <a:ln>
                  <a:noFill/>
                </a:ln>
                <a:latin typeface="LiHei Pro" pitchFamily="18"/>
                <a:ea typeface="LiHei Pro" pitchFamily="2"/>
                <a:cs typeface="Droid Sans Fallback" pitchFamily="2"/>
              </a:rPr>
              <a:t>http://upload.wikimedia.org/wikipedia/commons/c/cc/Cattle_Egret.jpg</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name="page18">
    <p:spTree>
      <p:nvGrpSpPr>
        <p:cNvPr id="1" name=""/>
        <p:cNvGrpSpPr/>
        <p:nvPr/>
      </p:nvGrpSpPr>
      <p:grpSpPr>
        <a:xfrm>
          <a:off x="0" y="0"/>
          <a:ext cx="0" cy="0"/>
          <a:chOff x="0" y="0"/>
          <a:chExt cx="0" cy="0"/>
        </a:xfrm>
      </p:grpSpPr>
      <p:sp>
        <p:nvSpPr>
          <p:cNvPr id="2" name="標題 1"/>
          <p:cNvSpPr txBox="1">
            <a:spLocks noGrp="1"/>
          </p:cNvSpPr>
          <p:nvPr>
            <p:ph type="title" idx="4294967295"/>
          </p:nvPr>
        </p:nvSpPr>
        <p:spPr>
          <a:xfrm>
            <a:off x="504719" y="1807199"/>
            <a:ext cx="9071640" cy="393840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nSpc>
                <a:spcPct val="150000"/>
              </a:lnSpc>
              <a:buNone/>
            </a:pPr>
            <a:r>
              <a:rPr lang="zh-TW" altLang="en-US" sz="6600"/>
              <a:t>台北市→國發會</a:t>
            </a:r>
            <a:r>
              <a:rPr lang="en-US" sz="6600"/>
              <a:t/>
            </a:r>
            <a:br>
              <a:rPr lang="en-US" sz="6600"/>
            </a:br>
            <a:r>
              <a:rPr lang="zh-TW" altLang="en-US" sz="6600"/>
              <a:t>國發會</a:t>
            </a:r>
            <a:r>
              <a:rPr lang="en-US" sz="6600"/>
              <a:t>=</a:t>
            </a:r>
            <a:r>
              <a:rPr lang="zh-TW" altLang="en-US" sz="6600"/>
              <a:t>高雄市</a:t>
            </a:r>
            <a:r>
              <a:rPr lang="en-US" sz="6600"/>
              <a:t/>
            </a:r>
            <a:br>
              <a:rPr lang="en-US" sz="6600"/>
            </a:br>
            <a:r>
              <a:rPr lang="zh-TW" altLang="en-US" sz="6600"/>
              <a:t>新北市</a:t>
            </a:r>
            <a:r>
              <a:rPr lang="en-US" sz="6600"/>
              <a:t>vs </a:t>
            </a:r>
            <a:r>
              <a:rPr lang="zh-TW" altLang="en-US" sz="6600"/>
              <a:t>台北＋高雄</a:t>
            </a:r>
            <a:r>
              <a:rPr lang="en-US" sz="6600">
                <a:solidFill>
                  <a:srgbClr val="FF0000"/>
                </a:solidFill>
              </a:rPr>
              <a:t>?</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name="page19">
    <p:spTree>
      <p:nvGrpSpPr>
        <p:cNvPr id="1" name=""/>
        <p:cNvGrpSpPr/>
        <p:nvPr/>
      </p:nvGrpSpPr>
      <p:grpSpPr>
        <a:xfrm>
          <a:off x="0" y="0"/>
          <a:ext cx="0" cy="0"/>
          <a:chOff x="0" y="0"/>
          <a:chExt cx="0" cy="0"/>
        </a:xfrm>
      </p:grpSpPr>
      <p:sp>
        <p:nvSpPr>
          <p:cNvPr id="2" name="標題 1"/>
          <p:cNvSpPr txBox="1">
            <a:spLocks noGrp="1"/>
          </p:cNvSpPr>
          <p:nvPr>
            <p:ph type="title" idx="4294967295"/>
          </p:nvPr>
        </p:nvSpPr>
        <p:spPr>
          <a:xfrm>
            <a:off x="504359" y="1804680"/>
            <a:ext cx="9071640" cy="322416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nSpc>
                <a:spcPct val="150000"/>
              </a:lnSpc>
              <a:buNone/>
            </a:pPr>
            <a:r>
              <a:rPr lang="en-US" sz="5400"/>
              <a:t>1. </a:t>
            </a:r>
            <a:r>
              <a:rPr lang="zh-TW" altLang="en-US" sz="5400">
                <a:solidFill>
                  <a:srgbClr val="FF0000"/>
                </a:solidFill>
              </a:rPr>
              <a:t>法律</a:t>
            </a:r>
            <a:r>
              <a:rPr lang="zh-TW" altLang="en-US" sz="5400"/>
              <a:t>無障礙</a:t>
            </a:r>
            <a:r>
              <a:rPr lang="en-US" sz="5400"/>
              <a:t/>
            </a:r>
            <a:br>
              <a:rPr lang="en-US" sz="5400"/>
            </a:br>
            <a:r>
              <a:rPr lang="en-US" sz="5400"/>
              <a:t>2. </a:t>
            </a:r>
            <a:r>
              <a:rPr lang="zh-TW" altLang="en-US" sz="5400">
                <a:solidFill>
                  <a:srgbClr val="0000FF"/>
                </a:solidFill>
              </a:rPr>
              <a:t>技術</a:t>
            </a:r>
            <a:r>
              <a:rPr lang="zh-TW" altLang="en-US" sz="5400"/>
              <a:t>能便利</a:t>
            </a:r>
            <a:r>
              <a:rPr lang="en-US" sz="5400"/>
              <a:t/>
            </a:r>
            <a:br>
              <a:rPr lang="en-US" sz="5400"/>
            </a:br>
            <a:r>
              <a:rPr lang="en-US" sz="5400"/>
              <a:t>3. </a:t>
            </a:r>
            <a:r>
              <a:rPr lang="zh-TW" altLang="en-US" sz="5400">
                <a:solidFill>
                  <a:srgbClr val="00CC00"/>
                </a:solidFill>
              </a:rPr>
              <a:t>應用</a:t>
            </a:r>
            <a:r>
              <a:rPr lang="zh-TW" altLang="en-US" sz="5400"/>
              <a:t>可豐富</a:t>
            </a:r>
          </a:p>
        </p:txBody>
      </p:sp>
      <p:sp>
        <p:nvSpPr>
          <p:cNvPr id="3" name="直線接點 2"/>
          <p:cNvSpPr/>
          <p:nvPr/>
        </p:nvSpPr>
        <p:spPr>
          <a:xfrm>
            <a:off x="3060000" y="2196000"/>
            <a:ext cx="4248000" cy="0"/>
          </a:xfrm>
          <a:prstGeom prst="line">
            <a:avLst/>
          </a:prstGeom>
          <a:noFill/>
          <a:ln w="108000">
            <a:solidFill>
              <a:srgbClr val="000000"/>
            </a:solidFill>
            <a:prstDash val="solid"/>
          </a:ln>
        </p:spPr>
        <p:txBody>
          <a:bodyPr vert="horz" wrap="none" lIns="144000" tIns="99000" rIns="144000" bIns="99000" anchor="ctr" anchorCtr="0"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文泉驛微米黑" pitchFamily="2"/>
              <a:cs typeface="Droid Sans Fallback" pitchFamily="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2" name="標題 1"/>
          <p:cNvSpPr txBox="1">
            <a:spLocks noGrp="1"/>
          </p:cNvSpPr>
          <p:nvPr>
            <p:ph type="title" idx="4294967295"/>
          </p:nvPr>
        </p:nvSpPr>
        <p:spPr>
          <a:xfrm>
            <a:off x="503999" y="2605320"/>
            <a:ext cx="9071640" cy="126216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nSpc>
                <a:spcPct val="150000"/>
              </a:lnSpc>
              <a:buNone/>
            </a:pPr>
            <a:r>
              <a:rPr lang="en-US" sz="7200"/>
              <a:t>What's Open Data?</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name="page20">
    <p:spTree>
      <p:nvGrpSpPr>
        <p:cNvPr id="1" name=""/>
        <p:cNvGrpSpPr/>
        <p:nvPr/>
      </p:nvGrpSpPr>
      <p:grpSpPr>
        <a:xfrm>
          <a:off x="0" y="0"/>
          <a:ext cx="0" cy="0"/>
          <a:chOff x="0" y="0"/>
          <a:chExt cx="0" cy="0"/>
        </a:xfrm>
      </p:grpSpPr>
      <p:pic>
        <p:nvPicPr>
          <p:cNvPr id="2" name=""/>
          <p:cNvPicPr>
            <a:picLocks noChangeAspect="1"/>
          </p:cNvPicPr>
          <p:nvPr/>
        </p:nvPicPr>
        <p:blipFill>
          <a:blip r:embed="rId3">
            <a:lum/>
            <a:alphaModFix/>
          </a:blip>
          <a:srcRect/>
          <a:stretch>
            <a:fillRect/>
          </a:stretch>
        </p:blipFill>
        <p:spPr>
          <a:xfrm>
            <a:off x="288000" y="815400"/>
            <a:ext cx="9572400" cy="5971679"/>
          </a:xfrm>
          <a:prstGeom prst="rect">
            <a:avLst/>
          </a:prstGeom>
          <a:noFill/>
          <a:ln>
            <a:noFill/>
          </a:ln>
        </p:spPr>
      </p:pic>
      <p:sp>
        <p:nvSpPr>
          <p:cNvPr id="3" name="文字方塊 2"/>
          <p:cNvSpPr txBox="1"/>
          <p:nvPr/>
        </p:nvSpPr>
        <p:spPr>
          <a:xfrm>
            <a:off x="470160" y="6805079"/>
            <a:ext cx="9208080" cy="61632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r>
              <a:rPr lang="en-US" sz="1400" b="0" i="0" u="none" strike="noStrike" kern="1200" cap="none">
                <a:ln>
                  <a:noFill/>
                </a:ln>
                <a:latin typeface="Liberation Sans" pitchFamily="18"/>
                <a:ea typeface="文泉驛微米黑" pitchFamily="2"/>
                <a:cs typeface="Droid Sans Fallback" pitchFamily="2"/>
              </a:rPr>
              <a:t>2014-09-24 Open Data</a:t>
            </a:r>
            <a:r>
              <a:rPr lang="zh-TW" sz="1400" b="0" i="0" u="none" strike="noStrike" kern="1200" cap="none">
                <a:ln>
                  <a:noFill/>
                </a:ln>
                <a:latin typeface="Liberation Sans" pitchFamily="18"/>
                <a:ea typeface="文泉驛微米黑" pitchFamily="2"/>
                <a:cs typeface="Droid Sans Fallback" pitchFamily="2"/>
              </a:rPr>
              <a:t>成功關鍵：改變公務員的思維 文</a:t>
            </a:r>
            <a:r>
              <a:rPr lang="en-US" sz="1400" b="0" i="0" u="none" strike="noStrike" kern="1200" cap="none">
                <a:ln>
                  <a:noFill/>
                </a:ln>
                <a:latin typeface="Liberation Sans" pitchFamily="18"/>
                <a:ea typeface="文泉驛微米黑" pitchFamily="2"/>
                <a:cs typeface="Droid Sans Fallback" pitchFamily="2"/>
              </a:rPr>
              <a:t>/</a:t>
            </a:r>
            <a:r>
              <a:rPr lang="zh-TW" sz="1400" b="0" i="0" u="none" strike="noStrike" kern="1200" cap="none">
                <a:ln>
                  <a:noFill/>
                </a:ln>
                <a:latin typeface="Liberation Sans" pitchFamily="18"/>
                <a:ea typeface="文泉驛微米黑" pitchFamily="2"/>
                <a:cs typeface="Droid Sans Fallback" pitchFamily="2"/>
              </a:rPr>
              <a:t>劉光瑩</a:t>
            </a:r>
          </a:p>
          <a:p>
            <a:pPr marL="0" marR="0" lvl="0" indent="0" rtl="0" hangingPunct="0">
              <a:lnSpc>
                <a:spcPct val="100000"/>
              </a:lnSpc>
              <a:spcBef>
                <a:spcPts val="0"/>
              </a:spcBef>
              <a:spcAft>
                <a:spcPts val="0"/>
              </a:spcAft>
              <a:buNone/>
              <a:tabLst/>
            </a:pPr>
            <a:r>
              <a:rPr lang="en-US" sz="1400" b="0" i="0" u="none" strike="noStrike" kern="1200" cap="none">
                <a:ln>
                  <a:noFill/>
                </a:ln>
                <a:latin typeface="Liberation Sans" pitchFamily="18"/>
                <a:ea typeface="文泉驛微米黑" pitchFamily="2"/>
                <a:cs typeface="Droid Sans Fallback" pitchFamily="2"/>
              </a:rPr>
              <a:t>Fair use as a citation at: </a:t>
            </a:r>
            <a:r>
              <a:rPr lang="en-US" sz="1400" b="0" i="0" u="none" strike="noStrike" kern="1200" cap="none">
                <a:ln>
                  <a:noFill/>
                </a:ln>
                <a:latin typeface="Liberation Sans" pitchFamily="18"/>
                <a:ea typeface="文泉驛微米黑" pitchFamily="2"/>
                <a:cs typeface="Droid Sans Fallback" pitchFamily="2"/>
                <a:hlinkClick r:id="rId4"/>
              </a:rPr>
              <a:t>http://m.cw.com.tw/article/article.action?id=5061416</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name="page21">
    <p:spTree>
      <p:nvGrpSpPr>
        <p:cNvPr id="1" name=""/>
        <p:cNvGrpSpPr/>
        <p:nvPr/>
      </p:nvGrpSpPr>
      <p:grpSpPr>
        <a:xfrm>
          <a:off x="0" y="0"/>
          <a:ext cx="0" cy="0"/>
          <a:chOff x="0" y="0"/>
          <a:chExt cx="0" cy="0"/>
        </a:xfrm>
      </p:grpSpPr>
      <p:sp>
        <p:nvSpPr>
          <p:cNvPr id="2" name="標題 1"/>
          <p:cNvSpPr txBox="1">
            <a:spLocks noGrp="1"/>
          </p:cNvSpPr>
          <p:nvPr>
            <p:ph type="title" idx="4294967295"/>
          </p:nvPr>
        </p:nvSpPr>
        <p:spPr>
          <a:xfrm>
            <a:off x="504359" y="2229119"/>
            <a:ext cx="9071640" cy="201528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nSpc>
                <a:spcPct val="150000"/>
              </a:lnSpc>
              <a:buNone/>
            </a:pPr>
            <a:r>
              <a:rPr lang="zh-TW" altLang="en-US" sz="5400"/>
              <a:t>看得到但吃不到</a:t>
            </a:r>
            <a:r>
              <a:rPr lang="en-US" sz="5400"/>
              <a:t/>
            </a:r>
            <a:br>
              <a:rPr lang="en-US" sz="5400"/>
            </a:br>
            <a:r>
              <a:rPr lang="zh-TW" altLang="en-US" sz="5400"/>
              <a:t>想吃卻不敢安心吃</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name="page22">
    <p:spTree>
      <p:nvGrpSpPr>
        <p:cNvPr id="1" name=""/>
        <p:cNvGrpSpPr/>
        <p:nvPr/>
      </p:nvGrpSpPr>
      <p:grpSpPr>
        <a:xfrm>
          <a:off x="0" y="0"/>
          <a:ext cx="0" cy="0"/>
          <a:chOff x="0" y="0"/>
          <a:chExt cx="0" cy="0"/>
        </a:xfrm>
      </p:grpSpPr>
      <p:sp>
        <p:nvSpPr>
          <p:cNvPr id="2" name="標題 1"/>
          <p:cNvSpPr txBox="1">
            <a:spLocks noGrp="1"/>
          </p:cNvSpPr>
          <p:nvPr>
            <p:ph type="title" idx="4294967295"/>
          </p:nvPr>
        </p:nvSpPr>
        <p:spPr>
          <a:xfrm>
            <a:off x="504719" y="2605320"/>
            <a:ext cx="9071640" cy="126216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nSpc>
                <a:spcPct val="150000"/>
              </a:lnSpc>
              <a:buNone/>
            </a:pPr>
            <a:r>
              <a:rPr lang="zh-TW" altLang="en-US" sz="7200"/>
              <a:t>餿水</a:t>
            </a:r>
            <a:r>
              <a:rPr lang="en-US" sz="7200"/>
              <a:t>/</a:t>
            </a:r>
            <a:r>
              <a:rPr lang="zh-TW" altLang="en-US" sz="7200"/>
              <a:t>香豬油</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name="page23">
    <p:spTree>
      <p:nvGrpSpPr>
        <p:cNvPr id="1" name=""/>
        <p:cNvGrpSpPr/>
        <p:nvPr/>
      </p:nvGrpSpPr>
      <p:grpSpPr>
        <a:xfrm>
          <a:off x="0" y="0"/>
          <a:ext cx="0" cy="0"/>
          <a:chOff x="0" y="0"/>
          <a:chExt cx="0" cy="0"/>
        </a:xfrm>
      </p:grpSpPr>
      <p:sp>
        <p:nvSpPr>
          <p:cNvPr id="2" name="標題 1"/>
          <p:cNvSpPr txBox="1">
            <a:spLocks noGrp="1"/>
          </p:cNvSpPr>
          <p:nvPr>
            <p:ph type="title" idx="4294967295"/>
          </p:nvPr>
        </p:nvSpPr>
        <p:spPr>
          <a:xfrm>
            <a:off x="504359" y="2605320"/>
            <a:ext cx="9071640" cy="126216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nSpc>
                <a:spcPct val="150000"/>
              </a:lnSpc>
              <a:buNone/>
            </a:pPr>
            <a:r>
              <a:rPr lang="en-US" sz="7200"/>
              <a:t>Open in right way</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name="page24">
    <p:spTree>
      <p:nvGrpSpPr>
        <p:cNvPr id="1" name=""/>
        <p:cNvGrpSpPr/>
        <p:nvPr/>
      </p:nvGrpSpPr>
      <p:grpSpPr>
        <a:xfrm>
          <a:off x="0" y="0"/>
          <a:ext cx="0" cy="0"/>
          <a:chOff x="0" y="0"/>
          <a:chExt cx="0" cy="0"/>
        </a:xfrm>
      </p:grpSpPr>
      <p:pic>
        <p:nvPicPr>
          <p:cNvPr id="2" name=""/>
          <p:cNvPicPr>
            <a:picLocks noChangeAspect="1"/>
          </p:cNvPicPr>
          <p:nvPr/>
        </p:nvPicPr>
        <p:blipFill>
          <a:blip r:embed="rId3">
            <a:lum/>
            <a:alphaModFix/>
          </a:blip>
          <a:srcRect/>
          <a:stretch>
            <a:fillRect/>
          </a:stretch>
        </p:blipFill>
        <p:spPr>
          <a:xfrm>
            <a:off x="569160" y="790559"/>
            <a:ext cx="9010440" cy="6038640"/>
          </a:xfrm>
          <a:prstGeom prst="rect">
            <a:avLst/>
          </a:prstGeom>
          <a:noFill/>
          <a:ln>
            <a:noFill/>
          </a:ln>
        </p:spPr>
      </p:pic>
      <p:sp>
        <p:nvSpPr>
          <p:cNvPr id="3" name="文字方塊 2"/>
          <p:cNvSpPr txBox="1"/>
          <p:nvPr/>
        </p:nvSpPr>
        <p:spPr>
          <a:xfrm>
            <a:off x="1260360" y="6906600"/>
            <a:ext cx="7560000" cy="48996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r>
              <a:rPr lang="en-US" sz="1400" b="0" i="0" u="none" strike="noStrike" kern="1200" cap="none">
                <a:ln>
                  <a:noFill/>
                </a:ln>
                <a:latin typeface="Liberation Sans" pitchFamily="18"/>
                <a:ea typeface="文泉驛微米黑" pitchFamily="2"/>
                <a:cs typeface="Droid Sans Fallback" pitchFamily="2"/>
                <a:hlinkClick r:id="rId4"/>
              </a:rPr>
              <a:t>http://lucien.cc/?p=5939</a:t>
            </a:r>
          </a:p>
          <a:p>
            <a:pPr marL="0" marR="0" lvl="0" indent="0" rtl="0" hangingPunct="0">
              <a:lnSpc>
                <a:spcPct val="100000"/>
              </a:lnSpc>
              <a:spcBef>
                <a:spcPts val="0"/>
              </a:spcBef>
              <a:spcAft>
                <a:spcPts val="0"/>
              </a:spcAft>
              <a:buNone/>
              <a:tabLst/>
            </a:pPr>
            <a:r>
              <a:rPr lang="en-US" sz="1400" b="0" i="0" u="none" strike="noStrike" kern="1200" cap="none">
                <a:ln>
                  <a:noFill/>
                </a:ln>
                <a:latin typeface="Liberation Sans" pitchFamily="18"/>
                <a:ea typeface="文泉驛微米黑" pitchFamily="2"/>
                <a:cs typeface="Droid Sans Fallback" pitchFamily="2"/>
                <a:hlinkClick r:id="rId5"/>
              </a:rPr>
              <a:t>http://nccur.lib.nccu.edu.tw/bitstream/140.119/66666/1/6778.pdf</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name="page25">
    <p:spTree>
      <p:nvGrpSpPr>
        <p:cNvPr id="1" name=""/>
        <p:cNvGrpSpPr/>
        <p:nvPr/>
      </p:nvGrpSpPr>
      <p:grpSpPr>
        <a:xfrm>
          <a:off x="0" y="0"/>
          <a:ext cx="0" cy="0"/>
          <a:chOff x="0" y="0"/>
          <a:chExt cx="0" cy="0"/>
        </a:xfrm>
      </p:grpSpPr>
      <p:sp>
        <p:nvSpPr>
          <p:cNvPr id="2" name="標題 1"/>
          <p:cNvSpPr txBox="1">
            <a:spLocks noGrp="1"/>
          </p:cNvSpPr>
          <p:nvPr>
            <p:ph type="title" idx="4294967295"/>
          </p:nvPr>
        </p:nvSpPr>
        <p:spPr>
          <a:xfrm>
            <a:off x="504719" y="2297880"/>
            <a:ext cx="9071640" cy="187740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nSpc>
                <a:spcPct val="150000"/>
              </a:lnSpc>
              <a:buNone/>
            </a:pPr>
            <a:r>
              <a:rPr lang="en-US" sz="6600"/>
              <a:t>Open definition</a:t>
            </a:r>
            <a:r>
              <a:rPr lang="en-US"/>
              <a:t/>
            </a:r>
            <a:br>
              <a:rPr lang="en-US"/>
            </a:br>
            <a:r>
              <a:rPr lang="en-US"/>
              <a:t>Principals of Open Data</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name="page26">
    <p:spTree>
      <p:nvGrpSpPr>
        <p:cNvPr id="1" name=""/>
        <p:cNvGrpSpPr/>
        <p:nvPr/>
      </p:nvGrpSpPr>
      <p:grpSpPr>
        <a:xfrm>
          <a:off x="0" y="0"/>
          <a:ext cx="0" cy="0"/>
          <a:chOff x="0" y="0"/>
          <a:chExt cx="0" cy="0"/>
        </a:xfrm>
      </p:grpSpPr>
      <p:sp>
        <p:nvSpPr>
          <p:cNvPr id="4" name="日期版面配置區 1"/>
          <p:cNvSpPr>
            <a:spLocks noGrp="1"/>
          </p:cNvSpPr>
          <p:nvPr>
            <p:ph type="dt" sz="half" idx="10"/>
          </p:nvPr>
        </p:nvSpPr>
        <p:spPr/>
        <p:txBody>
          <a:bodyPr/>
          <a:lstStyle/>
          <a:p>
            <a:pPr lvl="0"/>
            <a:r>
              <a:rPr lang="en-US" smtClean="0"/>
              <a:t>2014/07/20</a:t>
            </a:r>
            <a:endParaRPr lang="en-US"/>
          </a:p>
        </p:txBody>
      </p:sp>
      <p:sp>
        <p:nvSpPr>
          <p:cNvPr id="2" name="文字方塊 1"/>
          <p:cNvSpPr txBox="1"/>
          <p:nvPr/>
        </p:nvSpPr>
        <p:spPr>
          <a:xfrm>
            <a:off x="189000" y="1580400"/>
            <a:ext cx="9720000" cy="204120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20000"/>
              </a:lnSpc>
              <a:spcBef>
                <a:spcPts val="0"/>
              </a:spcBef>
              <a:spcAft>
                <a:spcPts val="0"/>
              </a:spcAft>
              <a:buNone/>
              <a:tabLst/>
            </a:pPr>
            <a:r>
              <a:rPr lang="zh-TW" sz="4400" b="0" i="0" u="none" strike="noStrike" kern="1200" cap="none">
                <a:ln>
                  <a:noFill/>
                </a:ln>
                <a:solidFill>
                  <a:srgbClr val="FFFFFF"/>
                </a:solidFill>
                <a:latin typeface="Times New Roman" pitchFamily="18"/>
                <a:ea typeface="文泉驛微米黑" pitchFamily="2"/>
                <a:cs typeface="Droid Sans Fallback" pitchFamily="2"/>
                <a:hlinkClick r:id="rId3"/>
              </a:rPr>
              <a:t>開放知識定義</a:t>
            </a:r>
          </a:p>
          <a:p>
            <a:pPr marL="0" marR="0" lvl="0" indent="0" algn="ctr" rtl="0" hangingPunct="0">
              <a:lnSpc>
                <a:spcPct val="120000"/>
              </a:lnSpc>
              <a:spcBef>
                <a:spcPts val="0"/>
              </a:spcBef>
              <a:spcAft>
                <a:spcPts val="0"/>
              </a:spcAft>
              <a:buNone/>
              <a:tabLst/>
            </a:pPr>
            <a:r>
              <a:rPr lang="zh-TW" sz="2400" b="0" i="0" u="none" strike="noStrike" kern="1200" cap="none">
                <a:ln>
                  <a:noFill/>
                </a:ln>
                <a:solidFill>
                  <a:srgbClr val="FF0000"/>
                </a:solidFill>
                <a:latin typeface="Times New Roman" pitchFamily="18"/>
                <a:ea typeface="文泉驛微米黑" pitchFamily="2"/>
                <a:cs typeface="Droid Sans Fallback" pitchFamily="2"/>
              </a:rPr>
              <a:t>「當資料或內容被抽取出任一塊，都可以讓任何人自由地使用、重製、再散布時－它才能夠被稱為開放資料或開放內容－這些資料或內容在使用上的最大限制，最多只能包括顯名聲明以及相同方式分享的要求！」</a:t>
            </a:r>
          </a:p>
        </p:txBody>
      </p:sp>
      <p:sp>
        <p:nvSpPr>
          <p:cNvPr id="3" name="文字方塊 2"/>
          <p:cNvSpPr txBox="1"/>
          <p:nvPr/>
        </p:nvSpPr>
        <p:spPr>
          <a:xfrm>
            <a:off x="396000" y="4921920"/>
            <a:ext cx="9360000" cy="193500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20000"/>
              </a:lnSpc>
              <a:spcBef>
                <a:spcPts val="0"/>
              </a:spcBef>
              <a:spcAft>
                <a:spcPts val="0"/>
              </a:spcAft>
              <a:buNone/>
              <a:tabLst/>
            </a:pPr>
            <a:r>
              <a:rPr lang="en-US" sz="4400" b="0" i="0" u="none" strike="noStrike" kern="1200" cap="none">
                <a:ln>
                  <a:noFill/>
                </a:ln>
                <a:solidFill>
                  <a:srgbClr val="000000"/>
                </a:solidFill>
                <a:latin typeface="Times New Roman" pitchFamily="18"/>
                <a:ea typeface="文泉驛微米黑" pitchFamily="2"/>
                <a:cs typeface="Droid Sans Fallback" pitchFamily="2"/>
                <a:hlinkClick r:id="rId3"/>
              </a:rPr>
              <a:t>Open Definition</a:t>
            </a:r>
          </a:p>
          <a:p>
            <a:pPr marL="0" marR="0" lvl="0" indent="0" algn="l" rtl="0" hangingPunct="0">
              <a:lnSpc>
                <a:spcPct val="120000"/>
              </a:lnSpc>
              <a:spcBef>
                <a:spcPts val="0"/>
              </a:spcBef>
              <a:spcAft>
                <a:spcPts val="0"/>
              </a:spcAft>
              <a:buNone/>
              <a:tabLst/>
            </a:pPr>
            <a:r>
              <a:rPr lang="en-US" sz="2400" b="0" i="0" u="none" strike="noStrike" kern="1200" cap="none">
                <a:ln>
                  <a:noFill/>
                </a:ln>
                <a:solidFill>
                  <a:srgbClr val="0000FF"/>
                </a:solidFill>
                <a:latin typeface="Times New Roman" pitchFamily="18"/>
                <a:ea typeface="文泉驛微米黑" pitchFamily="2"/>
                <a:cs typeface="Droid Sans Fallback" pitchFamily="2"/>
              </a:rPr>
              <a:t>“A piece of data or content is open if anyone is free to use, reuse, and redistribute it — subject only, at most, to the requirement to attribute and/or share-alike.”</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name="page27">
    <p:spTree>
      <p:nvGrpSpPr>
        <p:cNvPr id="1" name=""/>
        <p:cNvGrpSpPr/>
        <p:nvPr/>
      </p:nvGrpSpPr>
      <p:grpSpPr>
        <a:xfrm>
          <a:off x="0" y="0"/>
          <a:ext cx="0" cy="0"/>
          <a:chOff x="0" y="0"/>
          <a:chExt cx="0" cy="0"/>
        </a:xfrm>
      </p:grpSpPr>
      <p:sp>
        <p:nvSpPr>
          <p:cNvPr id="2" name="標題 1"/>
          <p:cNvSpPr txBox="1">
            <a:spLocks noGrp="1"/>
          </p:cNvSpPr>
          <p:nvPr>
            <p:ph type="title" idx="4294967295"/>
          </p:nvPr>
        </p:nvSpPr>
        <p:spPr>
          <a:xfrm>
            <a:off x="505079" y="2229480"/>
            <a:ext cx="9071640" cy="201528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l">
              <a:lnSpc>
                <a:spcPct val="150000"/>
              </a:lnSpc>
              <a:buNone/>
            </a:pPr>
            <a:r>
              <a:rPr lang="zh-TW" altLang="en-US" sz="5400"/>
              <a:t>可再散布 </a:t>
            </a:r>
            <a:r>
              <a:rPr lang="en-US" sz="5400"/>
              <a:t>(Redistribution)</a:t>
            </a:r>
            <a:br>
              <a:rPr lang="en-US" sz="5400"/>
            </a:br>
            <a:r>
              <a:rPr lang="zh-TW" altLang="en-US" sz="5400"/>
              <a:t>可再利用 </a:t>
            </a:r>
            <a:r>
              <a:rPr lang="en-US" sz="5400"/>
              <a:t>(Reuse)</a:t>
            </a:r>
          </a:p>
        </p:txBody>
      </p:sp>
      <p:sp>
        <p:nvSpPr>
          <p:cNvPr id="3" name="文字方塊 2"/>
          <p:cNvSpPr txBox="1"/>
          <p:nvPr/>
        </p:nvSpPr>
        <p:spPr>
          <a:xfrm>
            <a:off x="6408000" y="5652000"/>
            <a:ext cx="3168000" cy="896399"/>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zh-TW" sz="5400" b="0" i="0" u="none" strike="noStrike" kern="1200" cap="none">
                <a:ln>
                  <a:noFill/>
                </a:ln>
                <a:latin typeface="Liberation Sans" pitchFamily="18"/>
                <a:ea typeface="文泉驛微米黑" pitchFamily="2"/>
                <a:cs typeface="Droid Sans Fallback" pitchFamily="2"/>
              </a:rPr>
              <a:t>授權目的</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name="page28">
    <p:spTree>
      <p:nvGrpSpPr>
        <p:cNvPr id="1" name=""/>
        <p:cNvGrpSpPr/>
        <p:nvPr/>
      </p:nvGrpSpPr>
      <p:grpSpPr>
        <a:xfrm>
          <a:off x="0" y="0"/>
          <a:ext cx="0" cy="0"/>
          <a:chOff x="0" y="0"/>
          <a:chExt cx="0" cy="0"/>
        </a:xfrm>
      </p:grpSpPr>
      <p:sp>
        <p:nvSpPr>
          <p:cNvPr id="2" name="標題 1"/>
          <p:cNvSpPr txBox="1">
            <a:spLocks noGrp="1"/>
          </p:cNvSpPr>
          <p:nvPr>
            <p:ph type="title" idx="4294967295"/>
          </p:nvPr>
        </p:nvSpPr>
        <p:spPr>
          <a:xfrm>
            <a:off x="505439" y="2066040"/>
            <a:ext cx="9071640" cy="234216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l">
              <a:lnSpc>
                <a:spcPct val="150000"/>
              </a:lnSpc>
              <a:buNone/>
            </a:pPr>
            <a:r>
              <a:rPr lang="zh-TW" altLang="en-US" sz="4000"/>
              <a:t>明示授權條款 </a:t>
            </a:r>
            <a:r>
              <a:rPr lang="en-US" sz="4000"/>
              <a:t>(Distribution of License)</a:t>
            </a:r>
            <a:br>
              <a:rPr lang="en-US" sz="4000"/>
            </a:br>
            <a:r>
              <a:rPr lang="zh-TW" altLang="en-US" sz="4000"/>
              <a:t>無差別待遇 </a:t>
            </a:r>
            <a:r>
              <a:rPr lang="en-US" sz="4000"/>
              <a:t>(No Discrimination Against Persons or Groups)</a:t>
            </a:r>
          </a:p>
        </p:txBody>
      </p:sp>
      <p:sp>
        <p:nvSpPr>
          <p:cNvPr id="3" name="文字方塊 2"/>
          <p:cNvSpPr txBox="1"/>
          <p:nvPr/>
        </p:nvSpPr>
        <p:spPr>
          <a:xfrm>
            <a:off x="6408000" y="5652000"/>
            <a:ext cx="3168000" cy="896399"/>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zh-TW" sz="5400" b="0" i="0" u="none" strike="noStrike" kern="1200" cap="none">
                <a:ln>
                  <a:noFill/>
                </a:ln>
                <a:latin typeface="Liberation Sans" pitchFamily="18"/>
                <a:ea typeface="文泉驛微米黑" pitchFamily="2"/>
                <a:cs typeface="Droid Sans Fallback" pitchFamily="2"/>
              </a:rPr>
              <a:t>授權要點</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name="page29">
    <p:spTree>
      <p:nvGrpSpPr>
        <p:cNvPr id="1" name=""/>
        <p:cNvGrpSpPr/>
        <p:nvPr/>
      </p:nvGrpSpPr>
      <p:grpSpPr>
        <a:xfrm>
          <a:off x="0" y="0"/>
          <a:ext cx="0" cy="0"/>
          <a:chOff x="0" y="0"/>
          <a:chExt cx="0" cy="0"/>
        </a:xfrm>
      </p:grpSpPr>
      <p:sp>
        <p:nvSpPr>
          <p:cNvPr id="2" name="標題 1"/>
          <p:cNvSpPr txBox="1">
            <a:spLocks noGrp="1"/>
          </p:cNvSpPr>
          <p:nvPr>
            <p:ph type="title" idx="4294967295"/>
          </p:nvPr>
        </p:nvSpPr>
        <p:spPr>
          <a:xfrm>
            <a:off x="505799" y="1639800"/>
            <a:ext cx="9071640" cy="319464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l">
              <a:lnSpc>
                <a:spcPct val="150000"/>
              </a:lnSpc>
              <a:buNone/>
            </a:pPr>
            <a:r>
              <a:rPr lang="zh-TW" altLang="en-US" sz="4000"/>
              <a:t>簡要的顯名標示 </a:t>
            </a:r>
            <a:r>
              <a:rPr lang="en-US" sz="4000"/>
              <a:t>(Attribution) / </a:t>
            </a:r>
            <a:r>
              <a:rPr lang="zh-TW" altLang="en-US" sz="4000"/>
              <a:t>原件完整 </a:t>
            </a:r>
            <a:r>
              <a:rPr lang="en-US" sz="4000"/>
              <a:t>(Integrity)</a:t>
            </a:r>
            <a:br>
              <a:rPr lang="en-US" sz="4000"/>
            </a:br>
            <a:r>
              <a:rPr lang="zh-TW" altLang="en-US" sz="4000"/>
              <a:t>相同方式分享為可要求的最大限制 </a:t>
            </a:r>
            <a:r>
              <a:rPr lang="en-US" sz="4000"/>
              <a:t>(Share-alike)</a:t>
            </a:r>
          </a:p>
        </p:txBody>
      </p:sp>
      <p:sp>
        <p:nvSpPr>
          <p:cNvPr id="3" name="文字方塊 2"/>
          <p:cNvSpPr txBox="1"/>
          <p:nvPr/>
        </p:nvSpPr>
        <p:spPr>
          <a:xfrm>
            <a:off x="6408000" y="5652000"/>
            <a:ext cx="3168000" cy="896399"/>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zh-TW" sz="5400" b="0" i="0" u="none" strike="noStrike" kern="1200" cap="none">
                <a:ln>
                  <a:noFill/>
                </a:ln>
                <a:latin typeface="Liberation Sans" pitchFamily="18"/>
                <a:ea typeface="文泉驛微米黑" pitchFamily="2"/>
                <a:cs typeface="Droid Sans Fallback" pitchFamily="2"/>
              </a:rPr>
              <a:t>授權義務</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pic>
        <p:nvPicPr>
          <p:cNvPr id="2" name=""/>
          <p:cNvPicPr>
            <a:picLocks noChangeAspect="1"/>
          </p:cNvPicPr>
          <p:nvPr/>
        </p:nvPicPr>
        <p:blipFill>
          <a:blip r:embed="rId3">
            <a:lum/>
            <a:alphaModFix/>
          </a:blip>
          <a:srcRect/>
          <a:stretch>
            <a:fillRect/>
          </a:stretch>
        </p:blipFill>
        <p:spPr>
          <a:xfrm>
            <a:off x="39960" y="292320"/>
            <a:ext cx="9968040" cy="6171840"/>
          </a:xfrm>
          <a:prstGeom prst="rect">
            <a:avLst/>
          </a:prstGeom>
          <a:noFill/>
          <a:ln>
            <a:noFill/>
          </a:ln>
        </p:spPr>
      </p:pic>
      <p:sp>
        <p:nvSpPr>
          <p:cNvPr id="3" name="文字方塊 2"/>
          <p:cNvSpPr txBox="1"/>
          <p:nvPr/>
        </p:nvSpPr>
        <p:spPr>
          <a:xfrm>
            <a:off x="358200" y="6556680"/>
            <a:ext cx="9443520" cy="62712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文泉驛微米黑" pitchFamily="2"/>
                <a:cs typeface="Droid Sans Fallback" pitchFamily="2"/>
              </a:rPr>
              <a:t>From </a:t>
            </a:r>
            <a:r>
              <a:rPr lang="en-US" sz="1800" b="0" i="0" u="none" strike="noStrike" kern="1200" cap="none">
                <a:ln>
                  <a:noFill/>
                </a:ln>
                <a:latin typeface="Liberation Sans" pitchFamily="18"/>
                <a:ea typeface="文泉驛微米黑" pitchFamily="2"/>
                <a:cs typeface="Droid Sans Fallback" pitchFamily="2"/>
                <a:hlinkClick r:id="rId4"/>
              </a:rPr>
              <a:t>Adoption of Linked Data Best Practices in Different Topical Domains</a:t>
            </a:r>
            <a:r>
              <a:rPr lang="en-US" sz="1800" b="0" i="0" u="none" strike="noStrike" kern="1200" cap="none">
                <a:ln>
                  <a:noFill/>
                </a:ln>
                <a:latin typeface="Liberation Sans" pitchFamily="18"/>
                <a:ea typeface="文泉驛微米黑" pitchFamily="2"/>
                <a:cs typeface="Droid Sans Fallback" pitchFamily="2"/>
              </a:rPr>
              <a:t> by Max Schmachtenberg, Heiko Paulheim, and Christian Bizer.</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name="page30">
    <p:spTree>
      <p:nvGrpSpPr>
        <p:cNvPr id="1" name=""/>
        <p:cNvGrpSpPr/>
        <p:nvPr/>
      </p:nvGrpSpPr>
      <p:grpSpPr>
        <a:xfrm>
          <a:off x="0" y="0"/>
          <a:ext cx="0" cy="0"/>
          <a:chOff x="0" y="0"/>
          <a:chExt cx="0" cy="0"/>
        </a:xfrm>
      </p:grpSpPr>
      <p:sp>
        <p:nvSpPr>
          <p:cNvPr id="2" name="標題 1"/>
          <p:cNvSpPr txBox="1">
            <a:spLocks noGrp="1"/>
          </p:cNvSpPr>
          <p:nvPr>
            <p:ph type="title" idx="4294967295"/>
          </p:nvPr>
        </p:nvSpPr>
        <p:spPr>
          <a:xfrm>
            <a:off x="505439" y="2298600"/>
            <a:ext cx="9071640" cy="187740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nSpc>
                <a:spcPct val="150000"/>
              </a:lnSpc>
              <a:buNone/>
            </a:pPr>
            <a:r>
              <a:rPr lang="en-US" sz="6600"/>
              <a:t>Ecosystem</a:t>
            </a:r>
            <a:r>
              <a:rPr lang="en-US"/>
              <a:t/>
            </a:r>
            <a:br>
              <a:rPr lang="en-US"/>
            </a:br>
            <a:r>
              <a:rPr lang="en-US"/>
              <a:t>Give and take cycling</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name="page31">
    <p:spTree>
      <p:nvGrpSpPr>
        <p:cNvPr id="1" name=""/>
        <p:cNvGrpSpPr/>
        <p:nvPr/>
      </p:nvGrpSpPr>
      <p:grpSpPr>
        <a:xfrm>
          <a:off x="0" y="0"/>
          <a:ext cx="0" cy="0"/>
          <a:chOff x="0" y="0"/>
          <a:chExt cx="0" cy="0"/>
        </a:xfrm>
      </p:grpSpPr>
      <p:sp>
        <p:nvSpPr>
          <p:cNvPr id="2" name="標題 1"/>
          <p:cNvSpPr txBox="1">
            <a:spLocks noGrp="1"/>
          </p:cNvSpPr>
          <p:nvPr>
            <p:ph type="title" idx="4294967295"/>
          </p:nvPr>
        </p:nvSpPr>
        <p:spPr>
          <a:xfrm>
            <a:off x="505439" y="2298600"/>
            <a:ext cx="9071640" cy="187740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nSpc>
                <a:spcPct val="150000"/>
              </a:lnSpc>
              <a:buNone/>
            </a:pPr>
            <a:r>
              <a:rPr lang="en-US" sz="6600"/>
              <a:t>Ecosystem</a:t>
            </a:r>
            <a:r>
              <a:rPr lang="en-US"/>
              <a:t/>
            </a:r>
            <a:br>
              <a:rPr lang="en-US"/>
            </a:br>
            <a:r>
              <a:rPr lang="en-US"/>
              <a:t>Give and take cycling</a:t>
            </a:r>
          </a:p>
        </p:txBody>
      </p:sp>
      <p:sp>
        <p:nvSpPr>
          <p:cNvPr id="3" name="直線接點 2"/>
          <p:cNvSpPr/>
          <p:nvPr/>
        </p:nvSpPr>
        <p:spPr>
          <a:xfrm>
            <a:off x="3114000" y="2826000"/>
            <a:ext cx="4248000" cy="0"/>
          </a:xfrm>
          <a:prstGeom prst="line">
            <a:avLst/>
          </a:prstGeom>
          <a:noFill/>
          <a:ln w="108000">
            <a:solidFill>
              <a:srgbClr val="FF3333"/>
            </a:solidFill>
            <a:prstDash val="solid"/>
          </a:ln>
        </p:spPr>
        <p:txBody>
          <a:bodyPr vert="horz" wrap="none" lIns="144000" tIns="99000" rIns="144000" bIns="99000" anchor="ctr" anchorCtr="0"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文泉驛微米黑" pitchFamily="2"/>
              <a:cs typeface="Droid Sans Fallback" pitchFamily="2"/>
            </a:endParaRPr>
          </a:p>
        </p:txBody>
      </p:sp>
      <p:sp>
        <p:nvSpPr>
          <p:cNvPr id="4" name="直線接點 3"/>
          <p:cNvSpPr/>
          <p:nvPr/>
        </p:nvSpPr>
        <p:spPr>
          <a:xfrm>
            <a:off x="2376000" y="3888000"/>
            <a:ext cx="5327999" cy="0"/>
          </a:xfrm>
          <a:prstGeom prst="line">
            <a:avLst/>
          </a:prstGeom>
          <a:noFill/>
          <a:ln w="108000">
            <a:solidFill>
              <a:srgbClr val="FF3333"/>
            </a:solidFill>
            <a:prstDash val="solid"/>
          </a:ln>
        </p:spPr>
        <p:txBody>
          <a:bodyPr vert="horz" wrap="none" lIns="144000" tIns="99000" rIns="144000" bIns="99000" anchor="ctr" anchorCtr="0"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文泉驛微米黑" pitchFamily="2"/>
              <a:cs typeface="Droid Sans Fallback" pitchFamily="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name="page32">
    <p:spTree>
      <p:nvGrpSpPr>
        <p:cNvPr id="1" name=""/>
        <p:cNvGrpSpPr/>
        <p:nvPr/>
      </p:nvGrpSpPr>
      <p:grpSpPr>
        <a:xfrm>
          <a:off x="0" y="0"/>
          <a:ext cx="0" cy="0"/>
          <a:chOff x="0" y="0"/>
          <a:chExt cx="0" cy="0"/>
        </a:xfrm>
      </p:grpSpPr>
      <p:sp>
        <p:nvSpPr>
          <p:cNvPr id="2" name="標題 1"/>
          <p:cNvSpPr txBox="1">
            <a:spLocks noGrp="1"/>
          </p:cNvSpPr>
          <p:nvPr>
            <p:ph type="title" idx="4294967295"/>
          </p:nvPr>
        </p:nvSpPr>
        <p:spPr>
          <a:xfrm>
            <a:off x="505079" y="2605320"/>
            <a:ext cx="9071640" cy="126216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nSpc>
                <a:spcPct val="150000"/>
              </a:lnSpc>
              <a:buNone/>
            </a:pPr>
            <a:r>
              <a:rPr lang="en-US" sz="7200"/>
              <a:t>Open in bad way</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name="page33">
    <p:spTree>
      <p:nvGrpSpPr>
        <p:cNvPr id="1" name=""/>
        <p:cNvGrpSpPr/>
        <p:nvPr/>
      </p:nvGrpSpPr>
      <p:grpSpPr>
        <a:xfrm>
          <a:off x="0" y="0"/>
          <a:ext cx="0" cy="0"/>
          <a:chOff x="0" y="0"/>
          <a:chExt cx="0" cy="0"/>
        </a:xfrm>
      </p:grpSpPr>
      <p:sp>
        <p:nvSpPr>
          <p:cNvPr id="2" name="標題 1"/>
          <p:cNvSpPr txBox="1">
            <a:spLocks noGrp="1"/>
          </p:cNvSpPr>
          <p:nvPr>
            <p:ph type="title" idx="4294967295"/>
          </p:nvPr>
        </p:nvSpPr>
        <p:spPr>
          <a:xfrm>
            <a:off x="504719" y="2605320"/>
            <a:ext cx="9071640" cy="126216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nSpc>
                <a:spcPct val="150000"/>
              </a:lnSpc>
              <a:buNone/>
            </a:pPr>
            <a:r>
              <a:rPr lang="en-US" sz="7200"/>
              <a:t>Open in fake way</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name="page34">
    <p:spTree>
      <p:nvGrpSpPr>
        <p:cNvPr id="1" name=""/>
        <p:cNvGrpSpPr/>
        <p:nvPr/>
      </p:nvGrpSpPr>
      <p:grpSpPr>
        <a:xfrm>
          <a:off x="0" y="0"/>
          <a:ext cx="0" cy="0"/>
          <a:chOff x="0" y="0"/>
          <a:chExt cx="0" cy="0"/>
        </a:xfrm>
      </p:grpSpPr>
      <p:sp>
        <p:nvSpPr>
          <p:cNvPr id="2" name="標題 1"/>
          <p:cNvSpPr txBox="1">
            <a:spLocks noGrp="1"/>
          </p:cNvSpPr>
          <p:nvPr>
            <p:ph type="title" idx="4294967295"/>
          </p:nvPr>
        </p:nvSpPr>
        <p:spPr>
          <a:xfrm>
            <a:off x="504719" y="2605320"/>
            <a:ext cx="9071640" cy="126216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nSpc>
                <a:spcPct val="150000"/>
              </a:lnSpc>
              <a:buNone/>
            </a:pPr>
            <a:r>
              <a:rPr lang="en-US" sz="7200"/>
              <a:t>Open in wrong way</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name="page35">
    <p:spTree>
      <p:nvGrpSpPr>
        <p:cNvPr id="1" name=""/>
        <p:cNvGrpSpPr/>
        <p:nvPr/>
      </p:nvGrpSpPr>
      <p:grpSpPr>
        <a:xfrm>
          <a:off x="0" y="0"/>
          <a:ext cx="0" cy="0"/>
          <a:chOff x="0" y="0"/>
          <a:chExt cx="0" cy="0"/>
        </a:xfrm>
      </p:grpSpPr>
      <p:sp>
        <p:nvSpPr>
          <p:cNvPr id="2" name="標題 1"/>
          <p:cNvSpPr txBox="1">
            <a:spLocks noGrp="1"/>
          </p:cNvSpPr>
          <p:nvPr>
            <p:ph type="title" idx="4294967295"/>
          </p:nvPr>
        </p:nvSpPr>
        <p:spPr>
          <a:xfrm>
            <a:off x="577080" y="1507319"/>
            <a:ext cx="9071640" cy="389016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l">
              <a:lnSpc>
                <a:spcPct val="150000"/>
              </a:lnSpc>
              <a:buNone/>
            </a:pPr>
            <a:r>
              <a:rPr lang="en-US" sz="4800"/>
              <a:t>1. </a:t>
            </a:r>
            <a:r>
              <a:rPr lang="en-US" sz="4800">
                <a:solidFill>
                  <a:srgbClr val="0000FF"/>
                </a:solidFill>
              </a:rPr>
              <a:t>Nonexclusive</a:t>
            </a:r>
            <a:r>
              <a:rPr lang="en-US" sz="4800"/>
              <a:t> / </a:t>
            </a:r>
            <a:r>
              <a:rPr lang="zh-TW" altLang="en-US" sz="4800"/>
              <a:t>非專屬</a:t>
            </a:r>
            <a:r>
              <a:rPr lang="en-US" sz="4800"/>
              <a:t/>
            </a:r>
            <a:br>
              <a:rPr lang="en-US" sz="4800"/>
            </a:br>
            <a:r>
              <a:rPr lang="en-US" sz="4800"/>
              <a:t>2. </a:t>
            </a:r>
            <a:r>
              <a:rPr lang="en-US" sz="4800">
                <a:solidFill>
                  <a:srgbClr val="FF0000"/>
                </a:solidFill>
              </a:rPr>
              <a:t>Irrevocable</a:t>
            </a:r>
            <a:r>
              <a:rPr lang="en-US" sz="4800"/>
              <a:t> / </a:t>
            </a:r>
            <a:r>
              <a:rPr lang="zh-TW" altLang="en-US" sz="4800"/>
              <a:t>不可撤回</a:t>
            </a:r>
            <a:r>
              <a:rPr lang="en-US" sz="4800"/>
              <a:t/>
            </a:r>
            <a:br>
              <a:rPr lang="en-US" sz="4800"/>
            </a:br>
            <a:r>
              <a:rPr lang="en-US" sz="4800"/>
              <a:t>3. Permitted for a </a:t>
            </a:r>
            <a:r>
              <a:rPr lang="en-US" sz="4800">
                <a:solidFill>
                  <a:srgbClr val="00CC00"/>
                </a:solidFill>
              </a:rPr>
              <a:t>sublicense</a:t>
            </a:r>
            <a:br>
              <a:rPr lang="en-US" sz="4800">
                <a:solidFill>
                  <a:srgbClr val="00CC00"/>
                </a:solidFill>
              </a:rPr>
            </a:br>
            <a:r>
              <a:rPr lang="zh-TW" altLang="en-US" sz="4800"/>
              <a:t>（容許再授權／轉授權）</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name="page36">
    <p:spTree>
      <p:nvGrpSpPr>
        <p:cNvPr id="1" name=""/>
        <p:cNvGrpSpPr/>
        <p:nvPr/>
      </p:nvGrpSpPr>
      <p:grpSpPr>
        <a:xfrm>
          <a:off x="0" y="0"/>
          <a:ext cx="0" cy="0"/>
          <a:chOff x="0" y="0"/>
          <a:chExt cx="0" cy="0"/>
        </a:xfrm>
      </p:grpSpPr>
      <p:pic>
        <p:nvPicPr>
          <p:cNvPr id="2" name=""/>
          <p:cNvPicPr>
            <a:picLocks noChangeAspect="1"/>
          </p:cNvPicPr>
          <p:nvPr/>
        </p:nvPicPr>
        <p:blipFill>
          <a:blip r:embed="rId3">
            <a:lum/>
            <a:alphaModFix/>
          </a:blip>
          <a:srcRect/>
          <a:stretch>
            <a:fillRect/>
          </a:stretch>
        </p:blipFill>
        <p:spPr>
          <a:xfrm>
            <a:off x="331200" y="856439"/>
            <a:ext cx="9572400" cy="5971679"/>
          </a:xfrm>
          <a:prstGeom prst="rect">
            <a:avLst/>
          </a:prstGeom>
          <a:noFill/>
          <a:ln>
            <a:noFill/>
          </a:ln>
        </p:spPr>
      </p:pic>
      <p:sp>
        <p:nvSpPr>
          <p:cNvPr id="3" name="文字方塊 2"/>
          <p:cNvSpPr txBox="1"/>
          <p:nvPr/>
        </p:nvSpPr>
        <p:spPr>
          <a:xfrm>
            <a:off x="1958400" y="6909120"/>
            <a:ext cx="6318000" cy="34668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文泉驛微米黑" pitchFamily="2"/>
                <a:cs typeface="Droid Sans Fallback" pitchFamily="2"/>
                <a:hlinkClick r:id="rId4"/>
              </a:rPr>
              <a:t>http://wiki.osmfoundation.org/wiki/License/Contributor_Terms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name="page37">
    <p:spTree>
      <p:nvGrpSpPr>
        <p:cNvPr id="1" name=""/>
        <p:cNvGrpSpPr/>
        <p:nvPr/>
      </p:nvGrpSpPr>
      <p:grpSpPr>
        <a:xfrm>
          <a:off x="0" y="0"/>
          <a:ext cx="0" cy="0"/>
          <a:chOff x="0" y="0"/>
          <a:chExt cx="0" cy="0"/>
        </a:xfrm>
      </p:grpSpPr>
      <p:pic>
        <p:nvPicPr>
          <p:cNvPr id="2" name=""/>
          <p:cNvPicPr>
            <a:picLocks noChangeAspect="1"/>
          </p:cNvPicPr>
          <p:nvPr/>
        </p:nvPicPr>
        <p:blipFill>
          <a:blip r:embed="rId3">
            <a:lum/>
            <a:alphaModFix/>
          </a:blip>
          <a:srcRect/>
          <a:stretch>
            <a:fillRect/>
          </a:stretch>
        </p:blipFill>
        <p:spPr>
          <a:xfrm>
            <a:off x="1526760" y="1604520"/>
            <a:ext cx="7181639" cy="4476240"/>
          </a:xfrm>
          <a:prstGeom prst="rect">
            <a:avLst/>
          </a:prstGeom>
          <a:noFill/>
          <a:ln>
            <a:noFill/>
          </a:ln>
        </p:spPr>
      </p:pic>
      <p:sp>
        <p:nvSpPr>
          <p:cNvPr id="3" name="文字方塊 2"/>
          <p:cNvSpPr txBox="1"/>
          <p:nvPr/>
        </p:nvSpPr>
        <p:spPr>
          <a:xfrm>
            <a:off x="3099600" y="6333480"/>
            <a:ext cx="4036320" cy="34668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文泉驛微米黑" pitchFamily="2"/>
                <a:cs typeface="Droid Sans Fallback" pitchFamily="2"/>
                <a:hlinkClick r:id="rId4"/>
              </a:rPr>
              <a:t>http://www.apache.org/licenses/icla.txt</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name="page38">
    <p:spTree>
      <p:nvGrpSpPr>
        <p:cNvPr id="1" name=""/>
        <p:cNvGrpSpPr/>
        <p:nvPr/>
      </p:nvGrpSpPr>
      <p:grpSpPr>
        <a:xfrm>
          <a:off x="0" y="0"/>
          <a:ext cx="0" cy="0"/>
          <a:chOff x="0" y="0"/>
          <a:chExt cx="0" cy="0"/>
        </a:xfrm>
      </p:grpSpPr>
      <p:pic>
        <p:nvPicPr>
          <p:cNvPr id="2" name=""/>
          <p:cNvPicPr>
            <a:picLocks noChangeAspect="1"/>
          </p:cNvPicPr>
          <p:nvPr/>
        </p:nvPicPr>
        <p:blipFill>
          <a:blip r:embed="rId3">
            <a:lum/>
            <a:alphaModFix/>
          </a:blip>
          <a:srcRect/>
          <a:stretch>
            <a:fillRect/>
          </a:stretch>
        </p:blipFill>
        <p:spPr>
          <a:xfrm>
            <a:off x="331200" y="856439"/>
            <a:ext cx="9572400" cy="5971679"/>
          </a:xfrm>
          <a:prstGeom prst="rect">
            <a:avLst/>
          </a:prstGeom>
          <a:noFill/>
          <a:ln>
            <a:noFill/>
          </a:ln>
        </p:spPr>
      </p:pic>
      <p:sp>
        <p:nvSpPr>
          <p:cNvPr id="3" name="文字方塊 2"/>
          <p:cNvSpPr txBox="1"/>
          <p:nvPr/>
        </p:nvSpPr>
        <p:spPr>
          <a:xfrm>
            <a:off x="2156760" y="6729120"/>
            <a:ext cx="5921639" cy="34668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文泉驛微米黑" pitchFamily="2"/>
                <a:cs typeface="Droid Sans Fallback" pitchFamily="2"/>
                <a:hlinkClick r:id="rId4"/>
              </a:rPr>
              <a:t>https://developers.google.com/open-source/cla/individual</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name="page39">
    <p:spTree>
      <p:nvGrpSpPr>
        <p:cNvPr id="1" name=""/>
        <p:cNvGrpSpPr/>
        <p:nvPr/>
      </p:nvGrpSpPr>
      <p:grpSpPr>
        <a:xfrm>
          <a:off x="0" y="0"/>
          <a:ext cx="0" cy="0"/>
          <a:chOff x="0" y="0"/>
          <a:chExt cx="0" cy="0"/>
        </a:xfrm>
      </p:grpSpPr>
      <p:pic>
        <p:nvPicPr>
          <p:cNvPr id="2" name=""/>
          <p:cNvPicPr>
            <a:picLocks noChangeAspect="1"/>
          </p:cNvPicPr>
          <p:nvPr/>
        </p:nvPicPr>
        <p:blipFill>
          <a:blip r:embed="rId3">
            <a:lum/>
            <a:alphaModFix/>
          </a:blip>
          <a:srcRect/>
          <a:stretch>
            <a:fillRect/>
          </a:stretch>
        </p:blipFill>
        <p:spPr>
          <a:xfrm>
            <a:off x="288000" y="914400"/>
            <a:ext cx="9572400" cy="5790959"/>
          </a:xfrm>
          <a:prstGeom prst="rect">
            <a:avLst/>
          </a:prstGeom>
          <a:noFill/>
          <a:ln>
            <a:noFill/>
          </a:ln>
        </p:spPr>
      </p:pic>
      <p:sp>
        <p:nvSpPr>
          <p:cNvPr id="3" name="文字方塊 2"/>
          <p:cNvSpPr txBox="1"/>
          <p:nvPr/>
        </p:nvSpPr>
        <p:spPr>
          <a:xfrm>
            <a:off x="2198160" y="6798599"/>
            <a:ext cx="5752440" cy="358920"/>
          </a:xfrm>
          <a:prstGeom prst="rect">
            <a:avLst/>
          </a:prstGeom>
          <a:noFill/>
          <a:ln>
            <a:noFill/>
          </a:ln>
        </p:spPr>
        <p:txBody>
          <a:bodyPr vert="horz" wrap="none" lIns="90000" tIns="45000" rIns="90000" bIns="45000" anchorCtr="0" compatLnSpc="0"/>
          <a:lstStyle/>
          <a:p>
            <a:pPr marL="0" marR="0" lvl="0" indent="0" algn="ctr" rtl="0" hangingPunct="0">
              <a:lnSpc>
                <a:spcPct val="100000"/>
              </a:lnSpc>
              <a:spcBef>
                <a:spcPts val="0"/>
              </a:spcBef>
              <a:spcAft>
                <a:spcPts val="0"/>
              </a:spcAft>
              <a:buNone/>
              <a:tabLst/>
            </a:pPr>
            <a:r>
              <a:rPr lang="en-US" sz="1400" b="0" i="0" u="none" strike="noStrike" kern="1200" cap="none">
                <a:ln>
                  <a:noFill/>
                </a:ln>
                <a:latin typeface="Liberation Sans" pitchFamily="18"/>
                <a:ea typeface="文泉驛微米黑" pitchFamily="2"/>
                <a:cs typeface="Droid Sans Fallback" pitchFamily="2"/>
                <a:hlinkClick r:id="rId4"/>
              </a:rPr>
              <a:t>http://creativecommons.org/weblog/entry/42446</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2" name="標題 1"/>
          <p:cNvSpPr txBox="1">
            <a:spLocks noGrp="1"/>
          </p:cNvSpPr>
          <p:nvPr>
            <p:ph type="title" idx="4294967295"/>
          </p:nvPr>
        </p:nvSpPr>
        <p:spPr>
          <a:xfrm>
            <a:off x="504359" y="1804680"/>
            <a:ext cx="9071640" cy="322416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nSpc>
                <a:spcPct val="150000"/>
              </a:lnSpc>
              <a:buNone/>
            </a:pPr>
            <a:r>
              <a:rPr lang="en-US" sz="5400"/>
              <a:t>1. </a:t>
            </a:r>
            <a:r>
              <a:rPr lang="zh-TW" altLang="en-US" sz="5400">
                <a:solidFill>
                  <a:srgbClr val="FF0000"/>
                </a:solidFill>
              </a:rPr>
              <a:t>法律</a:t>
            </a:r>
            <a:r>
              <a:rPr lang="zh-TW" altLang="en-US" sz="5400"/>
              <a:t>無障礙</a:t>
            </a:r>
            <a:r>
              <a:rPr lang="en-US" sz="5400"/>
              <a:t/>
            </a:r>
            <a:br>
              <a:rPr lang="en-US" sz="5400"/>
            </a:br>
            <a:r>
              <a:rPr lang="en-US" sz="5400"/>
              <a:t>2. </a:t>
            </a:r>
            <a:r>
              <a:rPr lang="zh-TW" altLang="en-US" sz="5400">
                <a:solidFill>
                  <a:srgbClr val="0000FF"/>
                </a:solidFill>
              </a:rPr>
              <a:t>技術</a:t>
            </a:r>
            <a:r>
              <a:rPr lang="zh-TW" altLang="en-US" sz="5400"/>
              <a:t>能便利</a:t>
            </a:r>
            <a:r>
              <a:rPr lang="en-US" sz="5400"/>
              <a:t/>
            </a:r>
            <a:br>
              <a:rPr lang="en-US" sz="5400"/>
            </a:br>
            <a:r>
              <a:rPr lang="en-US" sz="5400"/>
              <a:t>3. </a:t>
            </a:r>
            <a:r>
              <a:rPr lang="zh-TW" altLang="en-US" sz="5400">
                <a:solidFill>
                  <a:srgbClr val="00CC00"/>
                </a:solidFill>
              </a:rPr>
              <a:t>應用</a:t>
            </a:r>
            <a:r>
              <a:rPr lang="zh-TW" altLang="en-US" sz="5400"/>
              <a:t>可豐富</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name="page40">
    <p:spTree>
      <p:nvGrpSpPr>
        <p:cNvPr id="1" name=""/>
        <p:cNvGrpSpPr/>
        <p:nvPr/>
      </p:nvGrpSpPr>
      <p:grpSpPr>
        <a:xfrm>
          <a:off x="0" y="0"/>
          <a:ext cx="0" cy="0"/>
          <a:chOff x="0" y="0"/>
          <a:chExt cx="0" cy="0"/>
        </a:xfrm>
      </p:grpSpPr>
      <p:pic>
        <p:nvPicPr>
          <p:cNvPr id="2" name=""/>
          <p:cNvPicPr>
            <a:picLocks noChangeAspect="1"/>
          </p:cNvPicPr>
          <p:nvPr/>
        </p:nvPicPr>
        <p:blipFill>
          <a:blip r:embed="rId3">
            <a:lum/>
            <a:alphaModFix/>
          </a:blip>
          <a:srcRect/>
          <a:stretch>
            <a:fillRect/>
          </a:stretch>
        </p:blipFill>
        <p:spPr>
          <a:xfrm>
            <a:off x="2028960" y="2736000"/>
            <a:ext cx="6176880" cy="147311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name="page41">
    <p:spTree>
      <p:nvGrpSpPr>
        <p:cNvPr id="1" name=""/>
        <p:cNvGrpSpPr/>
        <p:nvPr/>
      </p:nvGrpSpPr>
      <p:grpSpPr>
        <a:xfrm>
          <a:off x="0" y="0"/>
          <a:ext cx="0" cy="0"/>
          <a:chOff x="0" y="0"/>
          <a:chExt cx="0" cy="0"/>
        </a:xfrm>
      </p:grpSpPr>
      <p:sp>
        <p:nvSpPr>
          <p:cNvPr id="2" name="標題 1"/>
          <p:cNvSpPr txBox="1">
            <a:spLocks noGrp="1"/>
          </p:cNvSpPr>
          <p:nvPr>
            <p:ph type="title" idx="4294967295"/>
          </p:nvPr>
        </p:nvSpPr>
        <p:spPr>
          <a:xfrm>
            <a:off x="505079" y="2605320"/>
            <a:ext cx="9071640" cy="126216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nSpc>
                <a:spcPct val="150000"/>
              </a:lnSpc>
              <a:buNone/>
            </a:pPr>
            <a:r>
              <a:rPr lang="en-US" sz="7200"/>
              <a:t>Creative Commons</a:t>
            </a:r>
          </a:p>
        </p:txBody>
      </p:sp>
      <p:sp>
        <p:nvSpPr>
          <p:cNvPr id="3" name="手繪多邊形 2"/>
          <p:cNvSpPr/>
          <p:nvPr/>
        </p:nvSpPr>
        <p:spPr>
          <a:xfrm>
            <a:off x="827999" y="2497320"/>
            <a:ext cx="3888000" cy="149867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alpha val="0"/>
            </a:srgbClr>
          </a:solidFill>
          <a:ln w="57240">
            <a:solidFill>
              <a:srgbClr val="FF0000"/>
            </a:solidFill>
            <a:prstDash val="solid"/>
          </a:ln>
        </p:spPr>
        <p:txBody>
          <a:bodyPr vert="horz" wrap="none" lIns="118440" tIns="73440" rIns="118440" bIns="73440" anchor="ctr" anchorCtr="0"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文泉驛微米黑" pitchFamily="2"/>
              <a:cs typeface="Droid Sans Fallback" pitchFamily="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name="page42">
    <p:spTree>
      <p:nvGrpSpPr>
        <p:cNvPr id="1" name=""/>
        <p:cNvGrpSpPr/>
        <p:nvPr/>
      </p:nvGrpSpPr>
      <p:grpSpPr>
        <a:xfrm>
          <a:off x="0" y="0"/>
          <a:ext cx="0" cy="0"/>
          <a:chOff x="0" y="0"/>
          <a:chExt cx="0" cy="0"/>
        </a:xfrm>
      </p:grpSpPr>
      <p:sp>
        <p:nvSpPr>
          <p:cNvPr id="2" name="標題 1"/>
          <p:cNvSpPr txBox="1">
            <a:spLocks noGrp="1"/>
          </p:cNvSpPr>
          <p:nvPr>
            <p:ph type="title" idx="4294967295"/>
          </p:nvPr>
        </p:nvSpPr>
        <p:spPr>
          <a:xfrm>
            <a:off x="505439" y="2634480"/>
            <a:ext cx="9071640" cy="126216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nSpc>
                <a:spcPct val="150000"/>
              </a:lnSpc>
              <a:buNone/>
            </a:pPr>
            <a:r>
              <a:rPr lang="en-US" sz="7200"/>
              <a:t>Creativities</a:t>
            </a:r>
          </a:p>
        </p:txBody>
      </p:sp>
      <p:sp>
        <p:nvSpPr>
          <p:cNvPr id="3" name="直線接點 2"/>
          <p:cNvSpPr/>
          <p:nvPr/>
        </p:nvSpPr>
        <p:spPr>
          <a:xfrm>
            <a:off x="2592000" y="3311999"/>
            <a:ext cx="5184000" cy="0"/>
          </a:xfrm>
          <a:prstGeom prst="line">
            <a:avLst/>
          </a:prstGeom>
          <a:noFill/>
          <a:ln w="108000">
            <a:solidFill>
              <a:srgbClr val="FF3333"/>
            </a:solidFill>
            <a:prstDash val="solid"/>
          </a:ln>
        </p:spPr>
        <p:txBody>
          <a:bodyPr vert="horz" wrap="none" lIns="144000" tIns="99000" rIns="144000" bIns="99000" anchor="ctr" anchorCtr="0"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文泉驛微米黑" pitchFamily="2"/>
              <a:cs typeface="Droid Sans Fallback" pitchFamily="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name="page43">
    <p:spTree>
      <p:nvGrpSpPr>
        <p:cNvPr id="1" name=""/>
        <p:cNvGrpSpPr/>
        <p:nvPr/>
      </p:nvGrpSpPr>
      <p:grpSpPr>
        <a:xfrm>
          <a:off x="0" y="0"/>
          <a:ext cx="0" cy="0"/>
          <a:chOff x="0" y="0"/>
          <a:chExt cx="0" cy="0"/>
        </a:xfrm>
      </p:grpSpPr>
      <p:sp>
        <p:nvSpPr>
          <p:cNvPr id="2" name="標題 1"/>
          <p:cNvSpPr txBox="1">
            <a:spLocks noGrp="1"/>
          </p:cNvSpPr>
          <p:nvPr>
            <p:ph type="title" idx="4294967295"/>
          </p:nvPr>
        </p:nvSpPr>
        <p:spPr>
          <a:xfrm>
            <a:off x="0" y="180000"/>
            <a:ext cx="10080000" cy="1008359"/>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zh-TW" altLang="en-US"/>
              <a:t>受到著作權保護的圖片</a:t>
            </a:r>
          </a:p>
        </p:txBody>
      </p:sp>
      <p:pic>
        <p:nvPicPr>
          <p:cNvPr id="3" name=""/>
          <p:cNvPicPr>
            <a:picLocks noChangeAspect="1"/>
          </p:cNvPicPr>
          <p:nvPr/>
        </p:nvPicPr>
        <p:blipFill>
          <a:blip r:embed="rId3">
            <a:lum/>
            <a:alphaModFix/>
          </a:blip>
          <a:srcRect/>
          <a:stretch>
            <a:fillRect/>
          </a:stretch>
        </p:blipFill>
        <p:spPr>
          <a:xfrm>
            <a:off x="1195560" y="1211400"/>
            <a:ext cx="7757640" cy="5052960"/>
          </a:xfrm>
          <a:prstGeom prst="rect">
            <a:avLst/>
          </a:prstGeom>
          <a:noFill/>
          <a:ln>
            <a:noFill/>
          </a:ln>
        </p:spPr>
      </p:pic>
      <p:sp>
        <p:nvSpPr>
          <p:cNvPr id="4" name="文字方塊 3"/>
          <p:cNvSpPr txBox="1"/>
          <p:nvPr/>
        </p:nvSpPr>
        <p:spPr>
          <a:xfrm>
            <a:off x="813960" y="6504479"/>
            <a:ext cx="8521560" cy="116352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r>
              <a:rPr lang="en-US" sz="1400" b="0" i="0" u="none" strike="noStrike" kern="1200" cap="none">
                <a:ln>
                  <a:noFill/>
                </a:ln>
                <a:latin typeface="Liberation Sans" pitchFamily="18"/>
                <a:ea typeface="文泉驛微米黑" pitchFamily="2"/>
                <a:cs typeface="Droid Sans Fallback" pitchFamily="2"/>
              </a:rPr>
              <a:t>2005 under CC Attribution 2.0 Generic</a:t>
            </a:r>
          </a:p>
          <a:p>
            <a:pPr marL="0" marR="0" lvl="0" indent="0" rtl="0" hangingPunct="0">
              <a:lnSpc>
                <a:spcPct val="100000"/>
              </a:lnSpc>
              <a:spcBef>
                <a:spcPts val="0"/>
              </a:spcBef>
              <a:spcAft>
                <a:spcPts val="0"/>
              </a:spcAft>
              <a:buNone/>
              <a:tabLst/>
            </a:pPr>
            <a:r>
              <a:rPr lang="en-US" sz="1400" b="0" i="0" u="none" strike="noStrike" kern="1200" cap="none">
                <a:ln>
                  <a:noFill/>
                </a:ln>
                <a:latin typeface="Liberation Sans" pitchFamily="18"/>
                <a:ea typeface="文泉驛微米黑" pitchFamily="2"/>
                <a:cs typeface="Droid Sans Fallback" pitchFamily="2"/>
              </a:rPr>
              <a:t>Supplier: flickr</a:t>
            </a:r>
          </a:p>
          <a:p>
            <a:pPr marL="0" marR="0" lvl="0" indent="0" rtl="0" hangingPunct="0">
              <a:lnSpc>
                <a:spcPct val="100000"/>
              </a:lnSpc>
              <a:spcBef>
                <a:spcPts val="0"/>
              </a:spcBef>
              <a:spcAft>
                <a:spcPts val="0"/>
              </a:spcAft>
              <a:buNone/>
              <a:tabLst/>
            </a:pPr>
            <a:r>
              <a:rPr lang="en-US" sz="1400" b="0" i="0" u="none" strike="noStrike" kern="1200" cap="none">
                <a:ln>
                  <a:noFill/>
                </a:ln>
                <a:latin typeface="Liberation Sans" pitchFamily="18"/>
                <a:ea typeface="文泉驛微米黑" pitchFamily="2"/>
                <a:cs typeface="Droid Sans Fallback" pitchFamily="2"/>
              </a:rPr>
              <a:t>Photographer: NASA Goddard Space Flight Center</a:t>
            </a:r>
          </a:p>
          <a:p>
            <a:pPr marL="0" marR="0" lvl="0" indent="0" rtl="0" hangingPunct="0">
              <a:lnSpc>
                <a:spcPct val="100000"/>
              </a:lnSpc>
              <a:spcBef>
                <a:spcPts val="0"/>
              </a:spcBef>
              <a:spcAft>
                <a:spcPts val="0"/>
              </a:spcAft>
              <a:buNone/>
              <a:tabLst/>
            </a:pPr>
            <a:r>
              <a:rPr lang="en-US" sz="1400" b="0" i="0" u="none" strike="noStrike" kern="1200" cap="none">
                <a:ln>
                  <a:noFill/>
                </a:ln>
                <a:latin typeface="Liberation Sans" pitchFamily="18"/>
                <a:ea typeface="文泉驛微米黑" pitchFamily="2"/>
                <a:cs typeface="Droid Sans Fallback" pitchFamily="2"/>
              </a:rPr>
              <a:t>Link: </a:t>
            </a:r>
            <a:r>
              <a:rPr lang="en-US" sz="1400" b="0" i="0" u="none" strike="noStrike" kern="1200" cap="none">
                <a:ln>
                  <a:noFill/>
                </a:ln>
                <a:latin typeface="Liberation Sans" pitchFamily="18"/>
                <a:ea typeface="文泉驛微米黑" pitchFamily="2"/>
                <a:cs typeface="Droid Sans Fallback" pitchFamily="2"/>
                <a:hlinkClick r:id="rId4"/>
              </a:rPr>
              <a:t>https://farm9.staticflickr.com/8092/8448618812_b68aa1dd8d_b.jpg</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name="page44">
    <p:spTree>
      <p:nvGrpSpPr>
        <p:cNvPr id="1" name=""/>
        <p:cNvGrpSpPr/>
        <p:nvPr/>
      </p:nvGrpSpPr>
      <p:grpSpPr>
        <a:xfrm>
          <a:off x="0" y="0"/>
          <a:ext cx="0" cy="0"/>
          <a:chOff x="0" y="0"/>
          <a:chExt cx="0" cy="0"/>
        </a:xfrm>
      </p:grpSpPr>
      <p:sp>
        <p:nvSpPr>
          <p:cNvPr id="2" name="標題 1"/>
          <p:cNvSpPr txBox="1">
            <a:spLocks noGrp="1"/>
          </p:cNvSpPr>
          <p:nvPr>
            <p:ph type="title" idx="4294967295"/>
          </p:nvPr>
        </p:nvSpPr>
        <p:spPr>
          <a:xfrm>
            <a:off x="0" y="180720"/>
            <a:ext cx="10080000" cy="1008359"/>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zh-TW" altLang="en-US"/>
              <a:t>不受著作權保護的紀錄</a:t>
            </a:r>
          </a:p>
        </p:txBody>
      </p:sp>
      <p:pic>
        <p:nvPicPr>
          <p:cNvPr id="3" name=""/>
          <p:cNvPicPr>
            <a:picLocks noChangeAspect="1"/>
          </p:cNvPicPr>
          <p:nvPr/>
        </p:nvPicPr>
        <p:blipFill>
          <a:blip r:embed="rId3">
            <a:lum/>
            <a:alphaModFix/>
          </a:blip>
          <a:srcRect/>
          <a:stretch>
            <a:fillRect/>
          </a:stretch>
        </p:blipFill>
        <p:spPr>
          <a:xfrm>
            <a:off x="1583280" y="1368360"/>
            <a:ext cx="6981840" cy="5040000"/>
          </a:xfrm>
          <a:prstGeom prst="rect">
            <a:avLst/>
          </a:prstGeom>
          <a:noFill/>
          <a:ln>
            <a:noFill/>
          </a:ln>
        </p:spPr>
      </p:pic>
      <p:sp>
        <p:nvSpPr>
          <p:cNvPr id="4" name="文字方塊 3"/>
          <p:cNvSpPr txBox="1"/>
          <p:nvPr/>
        </p:nvSpPr>
        <p:spPr>
          <a:xfrm>
            <a:off x="814320" y="6648479"/>
            <a:ext cx="8521560" cy="672480"/>
          </a:xfrm>
          <a:prstGeom prst="rect">
            <a:avLst/>
          </a:prstGeom>
          <a:noFill/>
          <a:ln>
            <a:noFill/>
          </a:ln>
        </p:spPr>
        <p:txBody>
          <a:bodyPr vert="horz" wrap="none" lIns="90000" tIns="45000" rIns="90000" bIns="45000" anchorCtr="0" compatLnSpc="0"/>
          <a:lstStyle/>
          <a:p>
            <a:pPr marL="0" marR="0" lvl="0" indent="0" algn="ctr" rtl="0" hangingPunct="0">
              <a:lnSpc>
                <a:spcPct val="150000"/>
              </a:lnSpc>
              <a:spcBef>
                <a:spcPts val="0"/>
              </a:spcBef>
              <a:spcAft>
                <a:spcPts val="0"/>
              </a:spcAft>
              <a:buNone/>
              <a:tabLst/>
            </a:pPr>
            <a:r>
              <a:rPr lang="zh-TW" sz="1600" b="0" i="0" u="none" strike="noStrike" kern="1200" cap="none">
                <a:ln>
                  <a:noFill/>
                </a:ln>
                <a:latin typeface="Liberation Sans" pitchFamily="18"/>
                <a:ea typeface="文泉驛微米黑" pitchFamily="2"/>
                <a:cs typeface="Droid Sans Fallback" pitchFamily="2"/>
              </a:rPr>
              <a:t>機器自動攝錄於</a:t>
            </a:r>
            <a:r>
              <a:rPr lang="en-US" sz="1600" b="0" i="0" u="none" strike="noStrike" kern="1200" cap="none">
                <a:ln>
                  <a:noFill/>
                </a:ln>
                <a:latin typeface="Liberation Sans" pitchFamily="18"/>
                <a:ea typeface="文泉驛微米黑" pitchFamily="2"/>
                <a:cs typeface="Droid Sans Fallback" pitchFamily="2"/>
              </a:rPr>
              <a:t>2014</a:t>
            </a:r>
            <a:r>
              <a:rPr lang="zh-TW" sz="1600" b="0" i="0" u="none" strike="noStrike" kern="1200" cap="none">
                <a:ln>
                  <a:noFill/>
                </a:ln>
                <a:latin typeface="Liberation Sans" pitchFamily="18"/>
                <a:ea typeface="文泉驛微米黑" pitchFamily="2"/>
                <a:cs typeface="Droid Sans Fallback" pitchFamily="2"/>
              </a:rPr>
              <a:t>年</a:t>
            </a:r>
            <a:r>
              <a:rPr lang="en-US" sz="1600" b="0" i="0" u="none" strike="noStrike" kern="1200" cap="none">
                <a:ln>
                  <a:noFill/>
                </a:ln>
                <a:latin typeface="Liberation Sans" pitchFamily="18"/>
                <a:ea typeface="文泉驛微米黑" pitchFamily="2"/>
                <a:cs typeface="Droid Sans Fallback" pitchFamily="2"/>
              </a:rPr>
              <a:t>5</a:t>
            </a:r>
            <a:r>
              <a:rPr lang="zh-TW" sz="1600" b="0" i="0" u="none" strike="noStrike" kern="1200" cap="none">
                <a:ln>
                  <a:noFill/>
                </a:ln>
                <a:latin typeface="Liberation Sans" pitchFamily="18"/>
                <a:ea typeface="文泉驛微米黑" pitchFamily="2"/>
                <a:cs typeface="Droid Sans Fallback" pitchFamily="2"/>
              </a:rPr>
              <a:t>月</a:t>
            </a:r>
            <a:r>
              <a:rPr lang="en-US" sz="1600" b="0" i="0" u="none" strike="noStrike" kern="1200" cap="none">
                <a:ln>
                  <a:noFill/>
                </a:ln>
                <a:latin typeface="Liberation Sans" pitchFamily="18"/>
                <a:ea typeface="文泉驛微米黑" pitchFamily="2"/>
                <a:cs typeface="Droid Sans Fallback" pitchFamily="2"/>
              </a:rPr>
              <a:t>10</a:t>
            </a:r>
            <a:r>
              <a:rPr lang="zh-TW" sz="1600" b="0" i="0" u="none" strike="noStrike" kern="1200" cap="none">
                <a:ln>
                  <a:noFill/>
                </a:ln>
                <a:latin typeface="Liberation Sans" pitchFamily="18"/>
                <a:ea typeface="文泉驛微米黑" pitchFamily="2"/>
                <a:cs typeface="Droid Sans Fallback" pitchFamily="2"/>
              </a:rPr>
              <a:t>日凌晨，權利沒有、悲情展示。</a:t>
            </a:r>
          </a:p>
          <a:p>
            <a:pPr marL="0" marR="0" lvl="0" indent="0" algn="ctr" rtl="0" hangingPunct="0">
              <a:lnSpc>
                <a:spcPct val="150000"/>
              </a:lnSpc>
              <a:spcBef>
                <a:spcPts val="0"/>
              </a:spcBef>
              <a:spcAft>
                <a:spcPts val="0"/>
              </a:spcAft>
              <a:buNone/>
              <a:tabLst/>
            </a:pPr>
            <a:r>
              <a:rPr lang="en-US" sz="1600" b="0" i="0" u="none" strike="noStrike" kern="1200" cap="none">
                <a:ln>
                  <a:noFill/>
                </a:ln>
                <a:latin typeface="Liberation Sans" pitchFamily="18"/>
                <a:ea typeface="文泉驛微米黑" pitchFamily="2"/>
                <a:cs typeface="Droid Sans Fallback" pitchFamily="2"/>
              </a:rPr>
              <a:t>Be taken by machine automatically in 2014.5.10, </a:t>
            </a:r>
            <a:r>
              <a:rPr lang="en-US" sz="1600" b="0" i="0" u="none" strike="noStrike" kern="1200" cap="none">
                <a:ln>
                  <a:noFill/>
                </a:ln>
                <a:solidFill>
                  <a:srgbClr val="FF0000"/>
                </a:solidFill>
                <a:latin typeface="Liberation Sans" pitchFamily="18"/>
                <a:ea typeface="文泉驛微米黑" pitchFamily="2"/>
                <a:cs typeface="Droid Sans Fallback" pitchFamily="2"/>
              </a:rPr>
              <a:t>no rights deserved</a:t>
            </a:r>
            <a:r>
              <a:rPr lang="en-US" sz="1600" b="0" i="0" u="none" strike="noStrike" kern="1200" cap="none">
                <a:ln>
                  <a:noFill/>
                </a:ln>
                <a:latin typeface="Liberation Sans" pitchFamily="18"/>
                <a:ea typeface="文泉驛微米黑" pitchFamily="2"/>
                <a:cs typeface="Droid Sans Fallback" pitchFamily="2"/>
              </a:rPr>
              <a:t>.</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name="page45">
    <p:spTree>
      <p:nvGrpSpPr>
        <p:cNvPr id="1" name=""/>
        <p:cNvGrpSpPr/>
        <p:nvPr/>
      </p:nvGrpSpPr>
      <p:grpSpPr>
        <a:xfrm>
          <a:off x="0" y="0"/>
          <a:ext cx="0" cy="0"/>
          <a:chOff x="0" y="0"/>
          <a:chExt cx="0" cy="0"/>
        </a:xfrm>
      </p:grpSpPr>
      <p:pic>
        <p:nvPicPr>
          <p:cNvPr id="2" name=""/>
          <p:cNvPicPr>
            <a:picLocks noChangeAspect="1"/>
          </p:cNvPicPr>
          <p:nvPr/>
        </p:nvPicPr>
        <p:blipFill>
          <a:blip r:embed="rId3">
            <a:lum/>
            <a:alphaModFix/>
          </a:blip>
          <a:srcRect/>
          <a:stretch>
            <a:fillRect/>
          </a:stretch>
        </p:blipFill>
        <p:spPr>
          <a:xfrm>
            <a:off x="294120" y="914760"/>
            <a:ext cx="9572400" cy="5790959"/>
          </a:xfrm>
          <a:prstGeom prst="rect">
            <a:avLst/>
          </a:prstGeom>
          <a:noFill/>
          <a:ln>
            <a:noFill/>
          </a:ln>
        </p:spPr>
      </p:pic>
      <p:sp>
        <p:nvSpPr>
          <p:cNvPr id="3" name="文字方塊 2"/>
          <p:cNvSpPr txBox="1"/>
          <p:nvPr/>
        </p:nvSpPr>
        <p:spPr>
          <a:xfrm>
            <a:off x="63000" y="6736680"/>
            <a:ext cx="10035000" cy="627120"/>
          </a:xfrm>
          <a:prstGeom prst="rect">
            <a:avLst/>
          </a:prstGeom>
          <a:noFill/>
          <a:ln>
            <a:noFill/>
          </a:ln>
        </p:spPr>
        <p:txBody>
          <a:bodyPr vert="horz" wrap="none" lIns="90000" tIns="45000" rIns="90000" bIns="45000" anchorCtr="0" compatLnSpc="0"/>
          <a:lstStyle/>
          <a:p>
            <a:pPr marL="0" marR="0" lvl="0" indent="0" algn="ctr" rtl="0" hangingPunct="0">
              <a:lnSpc>
                <a:spcPct val="100000"/>
              </a:lnSpc>
              <a:spcBef>
                <a:spcPts val="0"/>
              </a:spcBef>
              <a:spcAft>
                <a:spcPts val="0"/>
              </a:spcAft>
              <a:buNone/>
              <a:tabLst/>
            </a:pPr>
            <a:r>
              <a:rPr lang="en-US" sz="1400" b="0" i="0" u="none" strike="noStrike" kern="1200" cap="none">
                <a:ln>
                  <a:noFill/>
                </a:ln>
                <a:latin typeface="Liberation Sans" pitchFamily="18"/>
                <a:ea typeface="文泉驛微米黑" pitchFamily="2"/>
                <a:cs typeface="Droid Sans Fallback" pitchFamily="2"/>
                <a:hlinkClick r:id="rId4"/>
              </a:rPr>
              <a:t>http://arstechnica.com/tech-policy/2014/08/monkeys-selfie-cannot-be-copyrighted-us-regulators-say/</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name="page46">
    <p:spTree>
      <p:nvGrpSpPr>
        <p:cNvPr id="1" name=""/>
        <p:cNvGrpSpPr/>
        <p:nvPr/>
      </p:nvGrpSpPr>
      <p:grpSpPr>
        <a:xfrm>
          <a:off x="0" y="0"/>
          <a:ext cx="0" cy="0"/>
          <a:chOff x="0" y="0"/>
          <a:chExt cx="0" cy="0"/>
        </a:xfrm>
      </p:grpSpPr>
      <p:pic>
        <p:nvPicPr>
          <p:cNvPr id="2" name=""/>
          <p:cNvPicPr>
            <a:picLocks noChangeAspect="1"/>
          </p:cNvPicPr>
          <p:nvPr/>
        </p:nvPicPr>
        <p:blipFill>
          <a:blip r:embed="rId3">
            <a:lum/>
            <a:alphaModFix/>
          </a:blip>
          <a:srcRect/>
          <a:stretch>
            <a:fillRect/>
          </a:stretch>
        </p:blipFill>
        <p:spPr>
          <a:xfrm>
            <a:off x="77400" y="960120"/>
            <a:ext cx="10079640" cy="5763960"/>
          </a:xfrm>
          <a:prstGeom prst="rect">
            <a:avLst/>
          </a:prstGeom>
          <a:noFill/>
          <a:ln>
            <a:noFill/>
          </a:ln>
        </p:spPr>
      </p:pic>
      <p:sp>
        <p:nvSpPr>
          <p:cNvPr id="3" name="文字方塊 2"/>
          <p:cNvSpPr txBox="1"/>
          <p:nvPr/>
        </p:nvSpPr>
        <p:spPr>
          <a:xfrm>
            <a:off x="2965319" y="6837119"/>
            <a:ext cx="4304520" cy="34668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文泉驛微米黑" pitchFamily="2"/>
                <a:cs typeface="Droid Sans Fallback" pitchFamily="2"/>
                <a:hlinkClick r:id="rId4"/>
              </a:rPr>
              <a:t>http://summit2013.creativecommons.org/</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name="page47">
    <p:spTree>
      <p:nvGrpSpPr>
        <p:cNvPr id="1" name=""/>
        <p:cNvGrpSpPr/>
        <p:nvPr/>
      </p:nvGrpSpPr>
      <p:grpSpPr>
        <a:xfrm>
          <a:off x="0" y="0"/>
          <a:ext cx="0" cy="0"/>
          <a:chOff x="0" y="0"/>
          <a:chExt cx="0" cy="0"/>
        </a:xfrm>
      </p:grpSpPr>
      <p:pic>
        <p:nvPicPr>
          <p:cNvPr id="2" name=""/>
          <p:cNvPicPr>
            <a:picLocks noChangeAspect="1"/>
          </p:cNvPicPr>
          <p:nvPr/>
        </p:nvPicPr>
        <p:blipFill>
          <a:blip r:embed="rId3">
            <a:lum/>
            <a:alphaModFix/>
          </a:blip>
          <a:srcRect/>
          <a:stretch>
            <a:fillRect/>
          </a:stretch>
        </p:blipFill>
        <p:spPr>
          <a:xfrm>
            <a:off x="77400" y="960120"/>
            <a:ext cx="10079640" cy="5763960"/>
          </a:xfrm>
          <a:prstGeom prst="rect">
            <a:avLst/>
          </a:prstGeom>
          <a:noFill/>
          <a:ln>
            <a:noFill/>
          </a:ln>
        </p:spPr>
      </p:pic>
      <p:sp>
        <p:nvSpPr>
          <p:cNvPr id="3" name="文字方塊 2"/>
          <p:cNvSpPr txBox="1"/>
          <p:nvPr/>
        </p:nvSpPr>
        <p:spPr>
          <a:xfrm>
            <a:off x="3485520" y="6873120"/>
            <a:ext cx="3263760" cy="34668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文泉驛微米黑" pitchFamily="2"/>
                <a:cs typeface="Droid Sans Fallback" pitchFamily="2"/>
                <a:hlinkClick r:id="rId4"/>
              </a:rPr>
              <a:t>http://2014con.cckorea.org/en/</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name="page48">
    <p:spTree>
      <p:nvGrpSpPr>
        <p:cNvPr id="1" name=""/>
        <p:cNvGrpSpPr/>
        <p:nvPr/>
      </p:nvGrpSpPr>
      <p:grpSpPr>
        <a:xfrm>
          <a:off x="0" y="0"/>
          <a:ext cx="0" cy="0"/>
          <a:chOff x="0" y="0"/>
          <a:chExt cx="0" cy="0"/>
        </a:xfrm>
      </p:grpSpPr>
      <p:pic>
        <p:nvPicPr>
          <p:cNvPr id="2" name=""/>
          <p:cNvPicPr>
            <a:picLocks noChangeAspect="1"/>
          </p:cNvPicPr>
          <p:nvPr/>
        </p:nvPicPr>
        <p:blipFill>
          <a:blip r:embed="rId3">
            <a:lum/>
            <a:alphaModFix/>
          </a:blip>
          <a:srcRect/>
          <a:stretch>
            <a:fillRect/>
          </a:stretch>
        </p:blipFill>
        <p:spPr>
          <a:xfrm>
            <a:off x="77400" y="960120"/>
            <a:ext cx="10079640" cy="5763960"/>
          </a:xfrm>
          <a:prstGeom prst="rect">
            <a:avLst/>
          </a:prstGeom>
          <a:noFill/>
          <a:ln>
            <a:noFill/>
          </a:ln>
        </p:spPr>
      </p:pic>
      <p:sp>
        <p:nvSpPr>
          <p:cNvPr id="3" name="文字方塊 2"/>
          <p:cNvSpPr txBox="1"/>
          <p:nvPr/>
        </p:nvSpPr>
        <p:spPr>
          <a:xfrm>
            <a:off x="764640" y="6909120"/>
            <a:ext cx="8705880" cy="34668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文泉驛微米黑" pitchFamily="2"/>
                <a:cs typeface="Droid Sans Fallback" pitchFamily="2"/>
                <a:hlinkClick r:id="rId4"/>
              </a:rPr>
              <a:t>http://www.huffingtonpost.com/park-wonsoon/seoul-climate-change_b_5855920.html</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name="page49">
    <p:spTree>
      <p:nvGrpSpPr>
        <p:cNvPr id="1" name=""/>
        <p:cNvGrpSpPr/>
        <p:nvPr/>
      </p:nvGrpSpPr>
      <p:grpSpPr>
        <a:xfrm>
          <a:off x="0" y="0"/>
          <a:ext cx="0" cy="0"/>
          <a:chOff x="0" y="0"/>
          <a:chExt cx="0" cy="0"/>
        </a:xfrm>
      </p:grpSpPr>
      <p:pic>
        <p:nvPicPr>
          <p:cNvPr id="2" name=""/>
          <p:cNvPicPr>
            <a:picLocks noChangeAspect="1"/>
          </p:cNvPicPr>
          <p:nvPr/>
        </p:nvPicPr>
        <p:blipFill>
          <a:blip r:embed="rId3">
            <a:lum/>
            <a:alphaModFix/>
          </a:blip>
          <a:srcRect/>
          <a:stretch>
            <a:fillRect/>
          </a:stretch>
        </p:blipFill>
        <p:spPr>
          <a:xfrm>
            <a:off x="77400" y="960120"/>
            <a:ext cx="10079640" cy="5763960"/>
          </a:xfrm>
          <a:prstGeom prst="rect">
            <a:avLst/>
          </a:prstGeom>
          <a:noFill/>
          <a:ln>
            <a:noFill/>
          </a:ln>
        </p:spPr>
      </p:pic>
      <p:sp>
        <p:nvSpPr>
          <p:cNvPr id="3" name="文字方塊 2"/>
          <p:cNvSpPr txBox="1"/>
          <p:nvPr/>
        </p:nvSpPr>
        <p:spPr>
          <a:xfrm>
            <a:off x="2991240" y="6873120"/>
            <a:ext cx="4252680" cy="34668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文泉驛微米黑" pitchFamily="2"/>
                <a:cs typeface="Droid Sans Fallback" pitchFamily="2"/>
                <a:hlinkClick r:id="rId4"/>
              </a:rPr>
              <a:t>http://2014con.cckorea.org/en/speakers/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page5">
    <p:spTree>
      <p:nvGrpSpPr>
        <p:cNvPr id="1" name=""/>
        <p:cNvGrpSpPr/>
        <p:nvPr/>
      </p:nvGrpSpPr>
      <p:grpSpPr>
        <a:xfrm>
          <a:off x="0" y="0"/>
          <a:ext cx="0" cy="0"/>
          <a:chOff x="0" y="0"/>
          <a:chExt cx="0" cy="0"/>
        </a:xfrm>
      </p:grpSpPr>
      <p:pic>
        <p:nvPicPr>
          <p:cNvPr id="2" name=""/>
          <p:cNvPicPr>
            <a:picLocks noChangeAspect="1"/>
          </p:cNvPicPr>
          <p:nvPr/>
        </p:nvPicPr>
        <p:blipFill>
          <a:blip r:embed="rId3">
            <a:lum/>
            <a:alphaModFix/>
          </a:blip>
          <a:srcRect/>
          <a:stretch>
            <a:fillRect/>
          </a:stretch>
        </p:blipFill>
        <p:spPr>
          <a:xfrm>
            <a:off x="288000" y="824400"/>
            <a:ext cx="9572400" cy="5971679"/>
          </a:xfrm>
          <a:prstGeom prst="rect">
            <a:avLst/>
          </a:prstGeom>
          <a:noFill/>
          <a:ln>
            <a:noFill/>
          </a:ln>
        </p:spPr>
      </p:pic>
      <p:sp>
        <p:nvSpPr>
          <p:cNvPr id="3" name="文字方塊 2"/>
          <p:cNvSpPr txBox="1"/>
          <p:nvPr/>
        </p:nvSpPr>
        <p:spPr>
          <a:xfrm>
            <a:off x="1925999" y="6834959"/>
            <a:ext cx="6296399" cy="358920"/>
          </a:xfrm>
          <a:prstGeom prst="rect">
            <a:avLst/>
          </a:prstGeom>
          <a:noFill/>
          <a:ln>
            <a:noFill/>
          </a:ln>
        </p:spPr>
        <p:txBody>
          <a:bodyPr vert="horz" wrap="none" lIns="90000" tIns="45000" rIns="90000" bIns="45000" anchorCtr="0" compatLnSpc="0"/>
          <a:lstStyle/>
          <a:p>
            <a:pPr marL="0" marR="0" lvl="0" indent="0" algn="ctr" rtl="0" hangingPunct="0">
              <a:lnSpc>
                <a:spcPct val="100000"/>
              </a:lnSpc>
              <a:spcBef>
                <a:spcPts val="0"/>
              </a:spcBef>
              <a:spcAft>
                <a:spcPts val="0"/>
              </a:spcAft>
              <a:buNone/>
              <a:tabLst/>
            </a:pPr>
            <a:r>
              <a:rPr lang="en-US" sz="1400" b="0" i="0" u="none" strike="noStrike" kern="1200" cap="none">
                <a:ln>
                  <a:noFill/>
                </a:ln>
                <a:latin typeface="Liberation Sans" pitchFamily="18"/>
                <a:ea typeface="文泉驛微米黑" pitchFamily="2"/>
                <a:cs typeface="Droid Sans Fallback" pitchFamily="2"/>
                <a:hlinkClick r:id="rId4"/>
              </a:rPr>
              <a:t>http://law.rdec.gov.tw/law/NewsContent.aspx?id=218</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name="page50">
    <p:spTree>
      <p:nvGrpSpPr>
        <p:cNvPr id="1" name=""/>
        <p:cNvGrpSpPr/>
        <p:nvPr/>
      </p:nvGrpSpPr>
      <p:grpSpPr>
        <a:xfrm>
          <a:off x="0" y="0"/>
          <a:ext cx="0" cy="0"/>
          <a:chOff x="0" y="0"/>
          <a:chExt cx="0" cy="0"/>
        </a:xfrm>
      </p:grpSpPr>
      <p:sp>
        <p:nvSpPr>
          <p:cNvPr id="2" name="標題 1"/>
          <p:cNvSpPr txBox="1">
            <a:spLocks noGrp="1"/>
          </p:cNvSpPr>
          <p:nvPr>
            <p:ph type="title" idx="4294967295"/>
          </p:nvPr>
        </p:nvSpPr>
        <p:spPr>
          <a:xfrm>
            <a:off x="505439" y="2634480"/>
            <a:ext cx="9071640" cy="126216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nSpc>
                <a:spcPct val="150000"/>
              </a:lnSpc>
              <a:buNone/>
            </a:pPr>
            <a:r>
              <a:rPr lang="en-US" sz="7200"/>
              <a:t>Creative Commons</a:t>
            </a:r>
          </a:p>
        </p:txBody>
      </p:sp>
      <p:sp>
        <p:nvSpPr>
          <p:cNvPr id="3" name="手繪多邊形 2"/>
          <p:cNvSpPr/>
          <p:nvPr/>
        </p:nvSpPr>
        <p:spPr>
          <a:xfrm>
            <a:off x="4680360" y="2526480"/>
            <a:ext cx="4499640" cy="149867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alpha val="0"/>
            </a:srgbClr>
          </a:solidFill>
          <a:ln w="57240">
            <a:solidFill>
              <a:srgbClr val="FF0000"/>
            </a:solidFill>
            <a:prstDash val="solid"/>
          </a:ln>
        </p:spPr>
        <p:txBody>
          <a:bodyPr vert="horz" wrap="none" lIns="118440" tIns="73440" rIns="118440" bIns="73440" anchor="ctr" anchorCtr="0"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文泉驛微米黑" pitchFamily="2"/>
              <a:cs typeface="Droid Sans Fallback" pitchFamily="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name="page51">
    <p:spTree>
      <p:nvGrpSpPr>
        <p:cNvPr id="1" name=""/>
        <p:cNvGrpSpPr/>
        <p:nvPr/>
      </p:nvGrpSpPr>
      <p:grpSpPr>
        <a:xfrm>
          <a:off x="0" y="0"/>
          <a:ext cx="0" cy="0"/>
          <a:chOff x="0" y="0"/>
          <a:chExt cx="0" cy="0"/>
        </a:xfrm>
      </p:grpSpPr>
      <p:sp>
        <p:nvSpPr>
          <p:cNvPr id="2" name="標題 1"/>
          <p:cNvSpPr txBox="1">
            <a:spLocks noGrp="1"/>
          </p:cNvSpPr>
          <p:nvPr>
            <p:ph type="title" idx="4294967295"/>
          </p:nvPr>
        </p:nvSpPr>
        <p:spPr>
          <a:xfrm>
            <a:off x="505799" y="2583360"/>
            <a:ext cx="9071640" cy="136440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nSpc>
                <a:spcPct val="150000"/>
              </a:lnSpc>
              <a:buNone/>
            </a:pPr>
            <a:r>
              <a:rPr lang="en-US" sz="9600"/>
              <a:t>Commons!!!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name="page52">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US" sz="3600"/>
              <a:t>Practices and Depositories</a:t>
            </a:r>
            <a:br>
              <a:rPr lang="en-US" sz="3600"/>
            </a:br>
            <a:r>
              <a:rPr lang="en-US" sz="3600"/>
              <a:t>for The Public Domain (PD4PD)</a:t>
            </a:r>
          </a:p>
        </p:txBody>
      </p:sp>
      <p:pic>
        <p:nvPicPr>
          <p:cNvPr id="3" name=""/>
          <p:cNvPicPr>
            <a:picLocks noChangeAspect="1"/>
          </p:cNvPicPr>
          <p:nvPr/>
        </p:nvPicPr>
        <p:blipFill>
          <a:blip r:embed="rId3">
            <a:lum/>
            <a:alphaModFix/>
          </a:blip>
          <a:srcRect/>
          <a:stretch>
            <a:fillRect/>
          </a:stretch>
        </p:blipFill>
        <p:spPr>
          <a:xfrm>
            <a:off x="1696320" y="1563480"/>
            <a:ext cx="6842160" cy="4268520"/>
          </a:xfrm>
          <a:prstGeom prst="rect">
            <a:avLst/>
          </a:prstGeom>
          <a:noFill/>
          <a:ln>
            <a:noFill/>
          </a:ln>
        </p:spPr>
      </p:pic>
      <p:sp>
        <p:nvSpPr>
          <p:cNvPr id="4" name="文字方塊 3"/>
          <p:cNvSpPr txBox="1"/>
          <p:nvPr/>
        </p:nvSpPr>
        <p:spPr>
          <a:xfrm>
            <a:off x="4195800" y="6477119"/>
            <a:ext cx="1843559" cy="34668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文泉驛微米黑" pitchFamily="2"/>
                <a:cs typeface="Droid Sans Fallback" pitchFamily="2"/>
                <a:hlinkClick r:id="rId4"/>
              </a:rPr>
              <a:t>http://pd4pd.org/</a:t>
            </a:r>
          </a:p>
        </p:txBody>
      </p:sp>
      <p:sp>
        <p:nvSpPr>
          <p:cNvPr id="5" name="文字方塊 4"/>
          <p:cNvSpPr txBox="1"/>
          <p:nvPr/>
        </p:nvSpPr>
        <p:spPr>
          <a:xfrm>
            <a:off x="1655999" y="6045119"/>
            <a:ext cx="6757200" cy="37692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r>
              <a:rPr lang="en-US" sz="2000" b="0" i="0" u="none" strike="noStrike" kern="1200" cap="none">
                <a:ln>
                  <a:noFill/>
                </a:ln>
                <a:latin typeface="Liberation Sans" pitchFamily="18"/>
                <a:ea typeface="文泉驛微米黑" pitchFamily="2"/>
                <a:cs typeface="Droid Sans Fallback" pitchFamily="2"/>
              </a:rPr>
              <a:t>Supported by Creative Commons Affiliate Project Grants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name="page53">
    <p:spTree>
      <p:nvGrpSpPr>
        <p:cNvPr id="1" name=""/>
        <p:cNvGrpSpPr/>
        <p:nvPr/>
      </p:nvGrpSpPr>
      <p:grpSpPr>
        <a:xfrm>
          <a:off x="0" y="0"/>
          <a:ext cx="0" cy="0"/>
          <a:chOff x="0" y="0"/>
          <a:chExt cx="0" cy="0"/>
        </a:xfrm>
      </p:grpSpPr>
      <p:sp>
        <p:nvSpPr>
          <p:cNvPr id="2" name="標題 1"/>
          <p:cNvSpPr txBox="1">
            <a:spLocks noGrp="1"/>
          </p:cNvSpPr>
          <p:nvPr>
            <p:ph type="title" idx="4294967295"/>
          </p:nvPr>
        </p:nvSpPr>
        <p:spPr>
          <a:xfrm>
            <a:off x="506159" y="1815480"/>
            <a:ext cx="9071640" cy="290052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nSpc>
                <a:spcPct val="150000"/>
              </a:lnSpc>
              <a:buNone/>
            </a:pPr>
            <a:r>
              <a:rPr lang="en-US" sz="9600"/>
              <a:t>CC-4.0 </a:t>
            </a:r>
            <a:r>
              <a:rPr lang="en-US" sz="6000"/>
              <a:t>2013</a:t>
            </a:r>
            <a:r>
              <a:rPr lang="en-US" sz="7200"/>
              <a:t/>
            </a:r>
            <a:br>
              <a:rPr lang="en-US" sz="7200"/>
            </a:br>
            <a:r>
              <a:rPr lang="en-US" sz="7200"/>
              <a:t>database right</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name="page54">
    <p:spTree>
      <p:nvGrpSpPr>
        <p:cNvPr id="1" name=""/>
        <p:cNvGrpSpPr/>
        <p:nvPr/>
      </p:nvGrpSpPr>
      <p:grpSpPr>
        <a:xfrm>
          <a:off x="0" y="0"/>
          <a:ext cx="0" cy="0"/>
          <a:chOff x="0" y="0"/>
          <a:chExt cx="0" cy="0"/>
        </a:xfrm>
      </p:grpSpPr>
      <p:pic>
        <p:nvPicPr>
          <p:cNvPr id="2" name=""/>
          <p:cNvPicPr>
            <a:picLocks noChangeAspect="1"/>
          </p:cNvPicPr>
          <p:nvPr/>
        </p:nvPicPr>
        <p:blipFill>
          <a:blip r:embed="rId3">
            <a:lum/>
            <a:alphaModFix/>
          </a:blip>
          <a:srcRect/>
          <a:stretch>
            <a:fillRect/>
          </a:stretch>
        </p:blipFill>
        <p:spPr>
          <a:xfrm>
            <a:off x="323640" y="612000"/>
            <a:ext cx="9443160" cy="5400000"/>
          </a:xfrm>
          <a:prstGeom prst="rect">
            <a:avLst/>
          </a:prstGeom>
          <a:noFill/>
          <a:ln>
            <a:noFill/>
          </a:ln>
        </p:spPr>
      </p:pic>
      <p:sp>
        <p:nvSpPr>
          <p:cNvPr id="3" name="文字方塊 2"/>
          <p:cNvSpPr txBox="1"/>
          <p:nvPr/>
        </p:nvSpPr>
        <p:spPr>
          <a:xfrm>
            <a:off x="3026160" y="6299640"/>
            <a:ext cx="4182840" cy="60228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文泉驛微米黑" pitchFamily="2"/>
                <a:cs typeface="Droid Sans Fallback" pitchFamily="2"/>
              </a:rPr>
              <a:t>Italy:</a:t>
            </a:r>
          </a:p>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文泉驛微米黑" pitchFamily="2"/>
                <a:cs typeface="Droid Sans Fallback" pitchFamily="2"/>
                <a:hlinkClick r:id="rId4"/>
              </a:rPr>
              <a:t>http://www.dati.gov.it/content/note-legali</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name="page55">
    <p:spTree>
      <p:nvGrpSpPr>
        <p:cNvPr id="1" name=""/>
        <p:cNvGrpSpPr/>
        <p:nvPr/>
      </p:nvGrpSpPr>
      <p:grpSpPr>
        <a:xfrm>
          <a:off x="0" y="0"/>
          <a:ext cx="0" cy="0"/>
          <a:chOff x="0" y="0"/>
          <a:chExt cx="0" cy="0"/>
        </a:xfrm>
      </p:grpSpPr>
      <p:pic>
        <p:nvPicPr>
          <p:cNvPr id="2" name=""/>
          <p:cNvPicPr>
            <a:picLocks noChangeAspect="1"/>
          </p:cNvPicPr>
          <p:nvPr/>
        </p:nvPicPr>
        <p:blipFill>
          <a:blip r:embed="rId3">
            <a:lum/>
            <a:alphaModFix/>
          </a:blip>
          <a:srcRect/>
          <a:stretch>
            <a:fillRect/>
          </a:stretch>
        </p:blipFill>
        <p:spPr>
          <a:xfrm>
            <a:off x="261360" y="782640"/>
            <a:ext cx="9711360" cy="5553360"/>
          </a:xfrm>
          <a:prstGeom prst="rect">
            <a:avLst/>
          </a:prstGeom>
          <a:noFill/>
          <a:ln>
            <a:noFill/>
          </a:ln>
        </p:spPr>
      </p:pic>
      <p:sp>
        <p:nvSpPr>
          <p:cNvPr id="3" name="文字方塊 2"/>
          <p:cNvSpPr txBox="1"/>
          <p:nvPr/>
        </p:nvSpPr>
        <p:spPr>
          <a:xfrm>
            <a:off x="2893679" y="6587640"/>
            <a:ext cx="4447800" cy="60228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文泉驛微米黑" pitchFamily="2"/>
                <a:cs typeface="Droid Sans Fallback" pitchFamily="2"/>
              </a:rPr>
              <a:t>Austria:</a:t>
            </a:r>
          </a:p>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文泉驛微米黑" pitchFamily="2"/>
                <a:cs typeface="Droid Sans Fallback" pitchFamily="2"/>
                <a:hlinkClick r:id="rId4"/>
              </a:rPr>
              <a:t>http://data.statistik.gv.at/web/?page=terms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name="page56">
    <p:spTree>
      <p:nvGrpSpPr>
        <p:cNvPr id="1" name=""/>
        <p:cNvGrpSpPr/>
        <p:nvPr/>
      </p:nvGrpSpPr>
      <p:grpSpPr>
        <a:xfrm>
          <a:off x="0" y="0"/>
          <a:ext cx="0" cy="0"/>
          <a:chOff x="0" y="0"/>
          <a:chExt cx="0" cy="0"/>
        </a:xfrm>
      </p:grpSpPr>
      <p:pic>
        <p:nvPicPr>
          <p:cNvPr id="2" name=""/>
          <p:cNvPicPr>
            <a:picLocks noChangeAspect="1"/>
          </p:cNvPicPr>
          <p:nvPr/>
        </p:nvPicPr>
        <p:blipFill>
          <a:blip r:embed="rId3">
            <a:lum/>
            <a:alphaModFix/>
          </a:blip>
          <a:srcRect/>
          <a:stretch>
            <a:fillRect/>
          </a:stretch>
        </p:blipFill>
        <p:spPr>
          <a:xfrm>
            <a:off x="77400" y="782640"/>
            <a:ext cx="10079640" cy="5763960"/>
          </a:xfrm>
          <a:prstGeom prst="rect">
            <a:avLst/>
          </a:prstGeom>
          <a:noFill/>
          <a:ln>
            <a:noFill/>
          </a:ln>
        </p:spPr>
      </p:pic>
      <p:sp>
        <p:nvSpPr>
          <p:cNvPr id="3" name="文字方塊 2"/>
          <p:cNvSpPr txBox="1"/>
          <p:nvPr/>
        </p:nvSpPr>
        <p:spPr>
          <a:xfrm>
            <a:off x="2450160" y="6803640"/>
            <a:ext cx="5334840" cy="60228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文泉驛微米黑" pitchFamily="2"/>
                <a:cs typeface="Droid Sans Fallback" pitchFamily="2"/>
              </a:rPr>
              <a:t>Portugal:</a:t>
            </a:r>
          </a:p>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文泉驛微米黑" pitchFamily="2"/>
                <a:cs typeface="Droid Sans Fallback" pitchFamily="2"/>
                <a:hlinkClick r:id="rId4"/>
              </a:rPr>
              <a:t>http://www.dados.gov.pt/PT/Info/AvisosLegais.aspx</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name="page57">
    <p:spTree>
      <p:nvGrpSpPr>
        <p:cNvPr id="1" name=""/>
        <p:cNvGrpSpPr/>
        <p:nvPr/>
      </p:nvGrpSpPr>
      <p:grpSpPr>
        <a:xfrm>
          <a:off x="0" y="0"/>
          <a:ext cx="0" cy="0"/>
          <a:chOff x="0" y="0"/>
          <a:chExt cx="0" cy="0"/>
        </a:xfrm>
      </p:grpSpPr>
      <p:pic>
        <p:nvPicPr>
          <p:cNvPr id="2" name=""/>
          <p:cNvPicPr>
            <a:picLocks noChangeAspect="1"/>
          </p:cNvPicPr>
          <p:nvPr/>
        </p:nvPicPr>
        <p:blipFill>
          <a:blip r:embed="rId3">
            <a:lum/>
            <a:alphaModFix/>
          </a:blip>
          <a:srcRect/>
          <a:stretch>
            <a:fillRect/>
          </a:stretch>
        </p:blipFill>
        <p:spPr>
          <a:xfrm>
            <a:off x="221400" y="576000"/>
            <a:ext cx="9791640" cy="5599080"/>
          </a:xfrm>
          <a:prstGeom prst="rect">
            <a:avLst/>
          </a:prstGeom>
          <a:noFill/>
          <a:ln>
            <a:noFill/>
          </a:ln>
        </p:spPr>
      </p:pic>
      <p:sp>
        <p:nvSpPr>
          <p:cNvPr id="3" name="文字方塊 2"/>
          <p:cNvSpPr txBox="1"/>
          <p:nvPr/>
        </p:nvSpPr>
        <p:spPr>
          <a:xfrm>
            <a:off x="3916800" y="6396120"/>
            <a:ext cx="2401200" cy="60228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文泉驛微米黑" pitchFamily="2"/>
                <a:cs typeface="Droid Sans Fallback" pitchFamily="2"/>
              </a:rPr>
              <a:t>Russia:</a:t>
            </a:r>
            <a:br>
              <a:rPr lang="en-US" sz="1800" b="0" i="0" u="none" strike="noStrike" kern="1200" cap="none">
                <a:ln>
                  <a:noFill/>
                </a:ln>
                <a:latin typeface="Liberation Sans" pitchFamily="18"/>
                <a:ea typeface="文泉驛微米黑" pitchFamily="2"/>
                <a:cs typeface="Droid Sans Fallback" pitchFamily="2"/>
              </a:rPr>
            </a:br>
            <a:r>
              <a:rPr lang="en-US" sz="1800" b="0" i="0" u="none" strike="noStrike" kern="1200" cap="none">
                <a:ln>
                  <a:noFill/>
                </a:ln>
                <a:latin typeface="Liberation Sans" pitchFamily="18"/>
                <a:ea typeface="文泉驛微米黑" pitchFamily="2"/>
                <a:cs typeface="Droid Sans Fallback" pitchFamily="2"/>
                <a:hlinkClick r:id="rId4"/>
              </a:rPr>
              <a:t>http://opengovdata.ru/</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name="page58">
    <p:spTree>
      <p:nvGrpSpPr>
        <p:cNvPr id="1" name=""/>
        <p:cNvGrpSpPr/>
        <p:nvPr/>
      </p:nvGrpSpPr>
      <p:grpSpPr>
        <a:xfrm>
          <a:off x="0" y="0"/>
          <a:ext cx="0" cy="0"/>
          <a:chOff x="0" y="0"/>
          <a:chExt cx="0" cy="0"/>
        </a:xfrm>
      </p:grpSpPr>
      <p:pic>
        <p:nvPicPr>
          <p:cNvPr id="2" name=""/>
          <p:cNvPicPr>
            <a:picLocks noChangeAspect="1"/>
          </p:cNvPicPr>
          <p:nvPr/>
        </p:nvPicPr>
        <p:blipFill>
          <a:blip r:embed="rId3">
            <a:lum/>
            <a:alphaModFix/>
          </a:blip>
          <a:srcRect/>
          <a:stretch>
            <a:fillRect/>
          </a:stretch>
        </p:blipFill>
        <p:spPr>
          <a:xfrm>
            <a:off x="284400" y="648000"/>
            <a:ext cx="9665640" cy="5527080"/>
          </a:xfrm>
          <a:prstGeom prst="rect">
            <a:avLst/>
          </a:prstGeom>
          <a:noFill/>
          <a:ln>
            <a:noFill/>
          </a:ln>
        </p:spPr>
      </p:pic>
      <p:sp>
        <p:nvSpPr>
          <p:cNvPr id="3" name="文字方塊 2"/>
          <p:cNvSpPr txBox="1"/>
          <p:nvPr/>
        </p:nvSpPr>
        <p:spPr>
          <a:xfrm>
            <a:off x="4087440" y="6468120"/>
            <a:ext cx="2059919" cy="60228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文泉驛微米黑" pitchFamily="2"/>
                <a:cs typeface="Droid Sans Fallback" pitchFamily="2"/>
              </a:rPr>
              <a:t>Czech:</a:t>
            </a:r>
            <a:br>
              <a:rPr lang="en-US" sz="1800" b="0" i="0" u="none" strike="noStrike" kern="1200" cap="none">
                <a:ln>
                  <a:noFill/>
                </a:ln>
                <a:latin typeface="Liberation Sans" pitchFamily="18"/>
                <a:ea typeface="文泉驛微米黑" pitchFamily="2"/>
                <a:cs typeface="Droid Sans Fallback" pitchFamily="2"/>
              </a:rPr>
            </a:br>
            <a:r>
              <a:rPr lang="en-US" sz="1800" b="0" i="0" u="none" strike="noStrike" kern="1200" cap="none">
                <a:ln>
                  <a:noFill/>
                </a:ln>
                <a:latin typeface="Liberation Sans" pitchFamily="18"/>
                <a:ea typeface="文泉驛微米黑" pitchFamily="2"/>
                <a:cs typeface="Droid Sans Fallback" pitchFamily="2"/>
                <a:hlinkClick r:id="rId4"/>
              </a:rPr>
              <a:t>http://opendata.cz/</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name="page59">
    <p:spTree>
      <p:nvGrpSpPr>
        <p:cNvPr id="1" name=""/>
        <p:cNvGrpSpPr/>
        <p:nvPr/>
      </p:nvGrpSpPr>
      <p:grpSpPr>
        <a:xfrm>
          <a:off x="0" y="0"/>
          <a:ext cx="0" cy="0"/>
          <a:chOff x="0" y="0"/>
          <a:chExt cx="0" cy="0"/>
        </a:xfrm>
      </p:grpSpPr>
      <p:pic>
        <p:nvPicPr>
          <p:cNvPr id="2" name=""/>
          <p:cNvPicPr>
            <a:picLocks noChangeAspect="1"/>
          </p:cNvPicPr>
          <p:nvPr/>
        </p:nvPicPr>
        <p:blipFill>
          <a:blip r:embed="rId3">
            <a:lum/>
            <a:alphaModFix/>
          </a:blip>
          <a:srcRect/>
          <a:stretch>
            <a:fillRect/>
          </a:stretch>
        </p:blipFill>
        <p:spPr>
          <a:xfrm>
            <a:off x="86760" y="503999"/>
            <a:ext cx="9916920" cy="5671080"/>
          </a:xfrm>
          <a:prstGeom prst="rect">
            <a:avLst/>
          </a:prstGeom>
          <a:noFill/>
          <a:ln>
            <a:noFill/>
          </a:ln>
        </p:spPr>
      </p:pic>
      <p:sp>
        <p:nvSpPr>
          <p:cNvPr id="3" name="文字方塊 2"/>
          <p:cNvSpPr txBox="1"/>
          <p:nvPr/>
        </p:nvSpPr>
        <p:spPr>
          <a:xfrm>
            <a:off x="3836880" y="6504120"/>
            <a:ext cx="2561039" cy="60228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文泉驛微米黑" pitchFamily="2"/>
                <a:cs typeface="Droid Sans Fallback" pitchFamily="2"/>
              </a:rPr>
              <a:t>Australia:</a:t>
            </a:r>
          </a:p>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文泉驛微米黑" pitchFamily="2"/>
                <a:cs typeface="Droid Sans Fallback" pitchFamily="2"/>
                <a:hlinkClick r:id="rId4"/>
              </a:rPr>
              <a:t>http://data.gov.au/about</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pic>
        <p:nvPicPr>
          <p:cNvPr id="2" name=""/>
          <p:cNvPicPr>
            <a:picLocks noChangeAspect="1"/>
          </p:cNvPicPr>
          <p:nvPr/>
        </p:nvPicPr>
        <p:blipFill>
          <a:blip r:embed="rId3">
            <a:lum/>
            <a:alphaModFix/>
          </a:blip>
          <a:srcRect/>
          <a:stretch>
            <a:fillRect/>
          </a:stretch>
        </p:blipFill>
        <p:spPr>
          <a:xfrm>
            <a:off x="77400" y="960120"/>
            <a:ext cx="10079640" cy="5763960"/>
          </a:xfrm>
          <a:prstGeom prst="rect">
            <a:avLst/>
          </a:prstGeom>
          <a:noFill/>
          <a:ln>
            <a:noFill/>
          </a:ln>
        </p:spPr>
      </p:pic>
      <p:sp>
        <p:nvSpPr>
          <p:cNvPr id="3" name="文字方塊 2"/>
          <p:cNvSpPr txBox="1"/>
          <p:nvPr/>
        </p:nvSpPr>
        <p:spPr>
          <a:xfrm>
            <a:off x="3710520" y="6837119"/>
            <a:ext cx="2814119" cy="34668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文泉驛微米黑" pitchFamily="2"/>
                <a:cs typeface="Droid Sans Fallback" pitchFamily="2"/>
                <a:hlinkClick r:id="rId4"/>
              </a:rPr>
              <a:t>http://data.gov.tw/principle</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name="page60">
    <p:spTree>
      <p:nvGrpSpPr>
        <p:cNvPr id="1" name=""/>
        <p:cNvGrpSpPr/>
        <p:nvPr/>
      </p:nvGrpSpPr>
      <p:grpSpPr>
        <a:xfrm>
          <a:off x="0" y="0"/>
          <a:ext cx="0" cy="0"/>
          <a:chOff x="0" y="0"/>
          <a:chExt cx="0" cy="0"/>
        </a:xfrm>
      </p:grpSpPr>
      <p:pic>
        <p:nvPicPr>
          <p:cNvPr id="2" name=""/>
          <p:cNvPicPr>
            <a:picLocks noChangeAspect="1"/>
          </p:cNvPicPr>
          <p:nvPr/>
        </p:nvPicPr>
        <p:blipFill>
          <a:blip r:embed="rId3">
            <a:lum/>
            <a:alphaModFix/>
          </a:blip>
          <a:srcRect/>
          <a:stretch>
            <a:fillRect/>
          </a:stretch>
        </p:blipFill>
        <p:spPr>
          <a:xfrm>
            <a:off x="338400" y="684000"/>
            <a:ext cx="9413640" cy="5383080"/>
          </a:xfrm>
          <a:prstGeom prst="rect">
            <a:avLst/>
          </a:prstGeom>
          <a:noFill/>
          <a:ln>
            <a:noFill/>
          </a:ln>
        </p:spPr>
      </p:pic>
      <p:sp>
        <p:nvSpPr>
          <p:cNvPr id="3" name="文字方塊 2"/>
          <p:cNvSpPr txBox="1"/>
          <p:nvPr/>
        </p:nvSpPr>
        <p:spPr>
          <a:xfrm>
            <a:off x="3567240" y="6468120"/>
            <a:ext cx="3100680" cy="60228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文泉驛微米黑" pitchFamily="2"/>
                <a:cs typeface="Droid Sans Fallback" pitchFamily="2"/>
              </a:rPr>
              <a:t>New Zealand:</a:t>
            </a:r>
          </a:p>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文泉驛微米黑" pitchFamily="2"/>
                <a:cs typeface="Droid Sans Fallback" pitchFamily="2"/>
                <a:hlinkClick r:id="rId4"/>
              </a:rPr>
              <a:t>https://data.govt.nz/copyright</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name="page61">
    <p:spTree>
      <p:nvGrpSpPr>
        <p:cNvPr id="1" name=""/>
        <p:cNvGrpSpPr/>
        <p:nvPr/>
      </p:nvGrpSpPr>
      <p:grpSpPr>
        <a:xfrm>
          <a:off x="0" y="0"/>
          <a:ext cx="0" cy="0"/>
          <a:chOff x="0" y="0"/>
          <a:chExt cx="0" cy="0"/>
        </a:xfrm>
      </p:grpSpPr>
      <p:pic>
        <p:nvPicPr>
          <p:cNvPr id="2" name=""/>
          <p:cNvPicPr>
            <a:picLocks noChangeAspect="1"/>
          </p:cNvPicPr>
          <p:nvPr/>
        </p:nvPicPr>
        <p:blipFill>
          <a:blip r:embed="rId3">
            <a:lum/>
            <a:alphaModFix/>
          </a:blip>
          <a:srcRect/>
          <a:stretch>
            <a:fillRect/>
          </a:stretch>
        </p:blipFill>
        <p:spPr>
          <a:xfrm>
            <a:off x="149400" y="576000"/>
            <a:ext cx="9791640" cy="5599080"/>
          </a:xfrm>
          <a:prstGeom prst="rect">
            <a:avLst/>
          </a:prstGeom>
          <a:noFill/>
          <a:ln>
            <a:noFill/>
          </a:ln>
        </p:spPr>
      </p:pic>
      <p:sp>
        <p:nvSpPr>
          <p:cNvPr id="3" name="文字方塊 2"/>
          <p:cNvSpPr txBox="1"/>
          <p:nvPr/>
        </p:nvSpPr>
        <p:spPr>
          <a:xfrm>
            <a:off x="4093560" y="6468120"/>
            <a:ext cx="2047680" cy="60228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文泉驛微米黑" pitchFamily="2"/>
                <a:cs typeface="Droid Sans Fallback" pitchFamily="2"/>
              </a:rPr>
              <a:t>Chile:</a:t>
            </a:r>
          </a:p>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文泉驛微米黑" pitchFamily="2"/>
                <a:cs typeface="Droid Sans Fallback" pitchFamily="2"/>
                <a:hlinkClick r:id="rId4"/>
              </a:rPr>
              <a:t>http://datos.gob.cl/</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name="page62">
    <p:spTree>
      <p:nvGrpSpPr>
        <p:cNvPr id="1" name=""/>
        <p:cNvGrpSpPr/>
        <p:nvPr/>
      </p:nvGrpSpPr>
      <p:grpSpPr>
        <a:xfrm>
          <a:off x="0" y="0"/>
          <a:ext cx="0" cy="0"/>
          <a:chOff x="0" y="0"/>
          <a:chExt cx="0" cy="0"/>
        </a:xfrm>
      </p:grpSpPr>
      <p:pic>
        <p:nvPicPr>
          <p:cNvPr id="2" name=""/>
          <p:cNvPicPr>
            <a:picLocks noChangeAspect="1"/>
          </p:cNvPicPr>
          <p:nvPr/>
        </p:nvPicPr>
        <p:blipFill>
          <a:blip r:embed="rId3">
            <a:lum/>
            <a:alphaModFix/>
          </a:blip>
          <a:srcRect/>
          <a:stretch>
            <a:fillRect/>
          </a:stretch>
        </p:blipFill>
        <p:spPr>
          <a:xfrm>
            <a:off x="149400" y="503999"/>
            <a:ext cx="9791640" cy="5599080"/>
          </a:xfrm>
          <a:prstGeom prst="rect">
            <a:avLst/>
          </a:prstGeom>
          <a:noFill/>
          <a:ln>
            <a:noFill/>
          </a:ln>
        </p:spPr>
      </p:pic>
      <p:sp>
        <p:nvSpPr>
          <p:cNvPr id="3" name="文字方塊 2"/>
          <p:cNvSpPr txBox="1"/>
          <p:nvPr/>
        </p:nvSpPr>
        <p:spPr>
          <a:xfrm>
            <a:off x="3829319" y="6360120"/>
            <a:ext cx="2576519" cy="60228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文泉驛微米黑" pitchFamily="2"/>
                <a:cs typeface="Droid Sans Fallback" pitchFamily="2"/>
              </a:rPr>
              <a:t>Greek:</a:t>
            </a:r>
          </a:p>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文泉驛微米黑" pitchFamily="2"/>
                <a:cs typeface="Droid Sans Fallback" pitchFamily="2"/>
                <a:hlinkClick r:id="rId4"/>
              </a:rPr>
              <a:t>http://data.gov.gr/terms/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name="page63">
    <p:spTree>
      <p:nvGrpSpPr>
        <p:cNvPr id="1" name=""/>
        <p:cNvGrpSpPr/>
        <p:nvPr/>
      </p:nvGrpSpPr>
      <p:grpSpPr>
        <a:xfrm>
          <a:off x="0" y="0"/>
          <a:ext cx="0" cy="0"/>
          <a:chOff x="0" y="0"/>
          <a:chExt cx="0" cy="0"/>
        </a:xfrm>
      </p:grpSpPr>
      <p:pic>
        <p:nvPicPr>
          <p:cNvPr id="2" name=""/>
          <p:cNvPicPr>
            <a:picLocks noChangeAspect="1"/>
          </p:cNvPicPr>
          <p:nvPr/>
        </p:nvPicPr>
        <p:blipFill>
          <a:blip r:embed="rId3">
            <a:lum/>
            <a:alphaModFix/>
          </a:blip>
          <a:srcRect/>
          <a:stretch>
            <a:fillRect/>
          </a:stretch>
        </p:blipFill>
        <p:spPr>
          <a:xfrm>
            <a:off x="212400" y="648000"/>
            <a:ext cx="9665640" cy="5527080"/>
          </a:xfrm>
          <a:prstGeom prst="rect">
            <a:avLst/>
          </a:prstGeom>
          <a:noFill/>
          <a:ln>
            <a:noFill/>
          </a:ln>
        </p:spPr>
      </p:pic>
      <p:sp>
        <p:nvSpPr>
          <p:cNvPr id="3" name="文字方塊 2"/>
          <p:cNvSpPr txBox="1"/>
          <p:nvPr/>
        </p:nvSpPr>
        <p:spPr>
          <a:xfrm>
            <a:off x="3856679" y="6396120"/>
            <a:ext cx="2521440" cy="60228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文泉驛微米黑" pitchFamily="2"/>
                <a:cs typeface="Droid Sans Fallback" pitchFamily="2"/>
              </a:rPr>
              <a:t>Sweden:</a:t>
            </a:r>
          </a:p>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文泉驛微米黑" pitchFamily="2"/>
                <a:cs typeface="Droid Sans Fallback" pitchFamily="2"/>
                <a:hlinkClick r:id="rId4"/>
              </a:rPr>
              <a:t>http://www.opengov.se/</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name="page64">
    <p:spTree>
      <p:nvGrpSpPr>
        <p:cNvPr id="1" name=""/>
        <p:cNvGrpSpPr/>
        <p:nvPr/>
      </p:nvGrpSpPr>
      <p:grpSpPr>
        <a:xfrm>
          <a:off x="0" y="0"/>
          <a:ext cx="0" cy="0"/>
          <a:chOff x="0" y="0"/>
          <a:chExt cx="0" cy="0"/>
        </a:xfrm>
      </p:grpSpPr>
      <p:pic>
        <p:nvPicPr>
          <p:cNvPr id="2" name=""/>
          <p:cNvPicPr>
            <a:picLocks noChangeAspect="1"/>
          </p:cNvPicPr>
          <p:nvPr/>
        </p:nvPicPr>
        <p:blipFill>
          <a:blip r:embed="rId3">
            <a:lum/>
            <a:alphaModFix/>
          </a:blip>
          <a:srcRect/>
          <a:stretch>
            <a:fillRect/>
          </a:stretch>
        </p:blipFill>
        <p:spPr>
          <a:xfrm>
            <a:off x="149400" y="576000"/>
            <a:ext cx="9791640" cy="5599080"/>
          </a:xfrm>
          <a:prstGeom prst="rect">
            <a:avLst/>
          </a:prstGeom>
          <a:noFill/>
          <a:ln>
            <a:noFill/>
          </a:ln>
        </p:spPr>
      </p:pic>
      <p:sp>
        <p:nvSpPr>
          <p:cNvPr id="3" name="文字方塊 2"/>
          <p:cNvSpPr txBox="1"/>
          <p:nvPr/>
        </p:nvSpPr>
        <p:spPr>
          <a:xfrm>
            <a:off x="4058639" y="6504120"/>
            <a:ext cx="2117880" cy="60228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文泉驛微米黑" pitchFamily="2"/>
                <a:cs typeface="Droid Sans Fallback" pitchFamily="2"/>
              </a:rPr>
              <a:t>Brazil:</a:t>
            </a:r>
          </a:p>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文泉驛微米黑" pitchFamily="2"/>
                <a:cs typeface="Droid Sans Fallback" pitchFamily="2"/>
                <a:hlinkClick r:id="rId4"/>
              </a:rPr>
              <a:t>http://dados.gov.br/</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name="page65">
    <p:spTree>
      <p:nvGrpSpPr>
        <p:cNvPr id="1" name=""/>
        <p:cNvGrpSpPr/>
        <p:nvPr/>
      </p:nvGrpSpPr>
      <p:grpSpPr>
        <a:xfrm>
          <a:off x="0" y="0"/>
          <a:ext cx="0" cy="0"/>
          <a:chOff x="0" y="0"/>
          <a:chExt cx="0" cy="0"/>
        </a:xfrm>
      </p:grpSpPr>
      <p:pic>
        <p:nvPicPr>
          <p:cNvPr id="2" name=""/>
          <p:cNvPicPr>
            <a:picLocks noChangeAspect="1"/>
          </p:cNvPicPr>
          <p:nvPr/>
        </p:nvPicPr>
        <p:blipFill>
          <a:blip r:embed="rId3">
            <a:lum/>
            <a:alphaModFix/>
          </a:blip>
          <a:srcRect/>
          <a:stretch>
            <a:fillRect/>
          </a:stretch>
        </p:blipFill>
        <p:spPr>
          <a:xfrm>
            <a:off x="113400" y="503999"/>
            <a:ext cx="9791640" cy="5599080"/>
          </a:xfrm>
          <a:prstGeom prst="rect">
            <a:avLst/>
          </a:prstGeom>
          <a:noFill/>
          <a:ln>
            <a:noFill/>
          </a:ln>
        </p:spPr>
      </p:pic>
      <p:sp>
        <p:nvSpPr>
          <p:cNvPr id="3" name="文字方塊 2"/>
          <p:cNvSpPr txBox="1"/>
          <p:nvPr/>
        </p:nvSpPr>
        <p:spPr>
          <a:xfrm>
            <a:off x="1655999" y="6396120"/>
            <a:ext cx="6840000" cy="60228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文泉驛微米黑" pitchFamily="2"/>
                <a:cs typeface="Droid Sans Fallback" pitchFamily="2"/>
              </a:rPr>
              <a:t>Indonesia one-stop Open Government Data portal:</a:t>
            </a:r>
          </a:p>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文泉驛微米黑" pitchFamily="2"/>
                <a:cs typeface="Droid Sans Fallback" pitchFamily="2"/>
                <a:hlinkClick r:id="rId4"/>
              </a:rPr>
              <a:t>http://data.id/lisensi-dan-atribusi.html</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name="page66">
    <p:spTree>
      <p:nvGrpSpPr>
        <p:cNvPr id="1" name=""/>
        <p:cNvGrpSpPr/>
        <p:nvPr/>
      </p:nvGrpSpPr>
      <p:grpSpPr>
        <a:xfrm>
          <a:off x="0" y="0"/>
          <a:ext cx="0" cy="0"/>
          <a:chOff x="0" y="0"/>
          <a:chExt cx="0" cy="0"/>
        </a:xfrm>
      </p:grpSpPr>
      <p:sp>
        <p:nvSpPr>
          <p:cNvPr id="2" name="標題 1"/>
          <p:cNvSpPr txBox="1">
            <a:spLocks noGrp="1"/>
          </p:cNvSpPr>
          <p:nvPr>
            <p:ph type="title" idx="4294967295"/>
          </p:nvPr>
        </p:nvSpPr>
        <p:spPr>
          <a:xfrm>
            <a:off x="506159" y="1912319"/>
            <a:ext cx="9071640" cy="270612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nSpc>
                <a:spcPct val="150000"/>
              </a:lnSpc>
              <a:buNone/>
            </a:pPr>
            <a:r>
              <a:rPr lang="en-US" sz="9600"/>
              <a:t>CC</a:t>
            </a:r>
            <a:r>
              <a:rPr lang="en-US" sz="9600">
                <a:solidFill>
                  <a:srgbClr val="00CC00"/>
                </a:solidFill>
              </a:rPr>
              <a:t>0</a:t>
            </a:r>
            <a:r>
              <a:rPr lang="en-US" sz="9600"/>
              <a:t> / CC </a:t>
            </a:r>
            <a:r>
              <a:rPr lang="en-US" sz="9600">
                <a:solidFill>
                  <a:srgbClr val="0000FF"/>
                </a:solidFill>
              </a:rPr>
              <a:t>BY</a:t>
            </a:r>
            <a:r>
              <a:rPr lang="en-US" sz="9600"/>
              <a:t> </a:t>
            </a:r>
            <a:br>
              <a:rPr lang="en-US" sz="9600"/>
            </a:br>
            <a:r>
              <a:rPr lang="zh-TW" altLang="en-US" sz="6000">
                <a:solidFill>
                  <a:srgbClr val="0000FF"/>
                </a:solidFill>
              </a:rPr>
              <a:t>盡其幅度的鼓勵</a:t>
            </a:r>
            <a:r>
              <a:rPr lang="zh-TW" altLang="en-US" sz="6000"/>
              <a:t>資訊分享</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name="page67">
    <p:spTree>
      <p:nvGrpSpPr>
        <p:cNvPr id="1" name=""/>
        <p:cNvGrpSpPr/>
        <p:nvPr/>
      </p:nvGrpSpPr>
      <p:grpSpPr>
        <a:xfrm>
          <a:off x="0" y="0"/>
          <a:ext cx="0" cy="0"/>
          <a:chOff x="0" y="0"/>
          <a:chExt cx="0" cy="0"/>
        </a:xfrm>
      </p:grpSpPr>
      <p:sp>
        <p:nvSpPr>
          <p:cNvPr id="4" name="日期版面配置區 1"/>
          <p:cNvSpPr>
            <a:spLocks noGrp="1"/>
          </p:cNvSpPr>
          <p:nvPr>
            <p:ph type="dt" sz="half" idx="10"/>
          </p:nvPr>
        </p:nvSpPr>
        <p:spPr/>
        <p:txBody>
          <a:bodyPr/>
          <a:lstStyle/>
          <a:p>
            <a:pPr lvl="0"/>
            <a:r>
              <a:rPr lang="en-US" smtClean="0"/>
              <a:t>2014/07/20</a:t>
            </a:r>
            <a:endParaRPr lang="en-US"/>
          </a:p>
        </p:txBody>
      </p:sp>
      <p:sp>
        <p:nvSpPr>
          <p:cNvPr id="2" name="文字方塊 1"/>
          <p:cNvSpPr txBox="1"/>
          <p:nvPr/>
        </p:nvSpPr>
        <p:spPr>
          <a:xfrm>
            <a:off x="180000" y="1800000"/>
            <a:ext cx="9720000" cy="138132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20000"/>
              </a:lnSpc>
              <a:spcBef>
                <a:spcPts val="0"/>
              </a:spcBef>
              <a:spcAft>
                <a:spcPts val="0"/>
              </a:spcAft>
              <a:buNone/>
              <a:tabLst/>
            </a:pPr>
            <a:r>
              <a:rPr lang="en-US" sz="4800" b="0" i="0" u="none" strike="noStrike" kern="1200" cap="none">
                <a:ln>
                  <a:noFill/>
                </a:ln>
                <a:solidFill>
                  <a:srgbClr val="FF0000"/>
                </a:solidFill>
                <a:latin typeface="Times New Roman" pitchFamily="18"/>
                <a:ea typeface="文泉驛微米黑" pitchFamily="2"/>
                <a:cs typeface="Droid Sans Fallback" pitchFamily="2"/>
              </a:rPr>
              <a:t>CC0</a:t>
            </a:r>
            <a:r>
              <a:rPr lang="en-US" sz="4800" b="0" i="0" u="none" strike="noStrike" kern="1200" cap="none">
                <a:ln>
                  <a:noFill/>
                </a:ln>
                <a:solidFill>
                  <a:srgbClr val="FFFFFF"/>
                </a:solidFill>
                <a:latin typeface="Times New Roman" pitchFamily="18"/>
                <a:ea typeface="文泉驛微米黑" pitchFamily="2"/>
                <a:cs typeface="Droid Sans Fallback" pitchFamily="2"/>
              </a:rPr>
              <a:t> - </a:t>
            </a:r>
            <a:r>
              <a:rPr lang="zh-TW" sz="4800" b="0" i="0" u="none" strike="noStrike" kern="1200" cap="none">
                <a:ln>
                  <a:noFill/>
                </a:ln>
                <a:solidFill>
                  <a:srgbClr val="FFFFFF"/>
                </a:solidFill>
                <a:latin typeface="Times New Roman" pitchFamily="18"/>
                <a:ea typeface="文泉驛微米黑" pitchFamily="2"/>
                <a:cs typeface="Droid Sans Fallback" pitchFamily="2"/>
              </a:rPr>
              <a:t>公眾領域貢獻宣告</a:t>
            </a:r>
          </a:p>
          <a:p>
            <a:pPr marL="0" marR="0" lvl="0" indent="0" algn="l" rtl="0" hangingPunct="0">
              <a:lnSpc>
                <a:spcPct val="120000"/>
              </a:lnSpc>
              <a:spcBef>
                <a:spcPts val="0"/>
              </a:spcBef>
              <a:spcAft>
                <a:spcPts val="0"/>
              </a:spcAft>
              <a:buNone/>
              <a:tabLst/>
            </a:pPr>
            <a:endParaRPr lang="en-US" sz="3200" b="0" i="0" u="none" strike="noStrike" kern="1200" cap="none">
              <a:ln>
                <a:noFill/>
              </a:ln>
              <a:latin typeface="Times New Roman" pitchFamily="18"/>
              <a:ea typeface="文泉驛微米黑" pitchFamily="2"/>
              <a:cs typeface="Droid Sans Fallback" pitchFamily="2"/>
            </a:endParaRPr>
          </a:p>
        </p:txBody>
      </p:sp>
      <p:sp>
        <p:nvSpPr>
          <p:cNvPr id="3" name="文字方塊 2"/>
          <p:cNvSpPr txBox="1"/>
          <p:nvPr/>
        </p:nvSpPr>
        <p:spPr>
          <a:xfrm>
            <a:off x="360000" y="4320000"/>
            <a:ext cx="9360000" cy="138132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20000"/>
              </a:lnSpc>
              <a:spcBef>
                <a:spcPts val="0"/>
              </a:spcBef>
              <a:spcAft>
                <a:spcPts val="0"/>
              </a:spcAft>
              <a:buNone/>
              <a:tabLst/>
            </a:pPr>
            <a:r>
              <a:rPr lang="en-US" sz="4800" b="0" i="0" u="none" strike="noStrike" kern="1200" cap="none">
                <a:ln>
                  <a:noFill/>
                </a:ln>
                <a:solidFill>
                  <a:srgbClr val="0000FF"/>
                </a:solidFill>
                <a:latin typeface="Times New Roman" pitchFamily="18"/>
                <a:ea typeface="文泉驛微米黑" pitchFamily="2"/>
                <a:cs typeface="Droid Sans Fallback" pitchFamily="2"/>
              </a:rPr>
              <a:t>CC0</a:t>
            </a:r>
            <a:r>
              <a:rPr lang="en-US" sz="4800" b="0" i="0" u="none" strike="noStrike" kern="1200" cap="none">
                <a:ln>
                  <a:noFill/>
                </a:ln>
                <a:solidFill>
                  <a:srgbClr val="000000"/>
                </a:solidFill>
                <a:latin typeface="Times New Roman" pitchFamily="18"/>
                <a:ea typeface="文泉驛微米黑" pitchFamily="2"/>
                <a:cs typeface="Droid Sans Fallback" pitchFamily="2"/>
              </a:rPr>
              <a:t> - </a:t>
            </a:r>
            <a:r>
              <a:rPr lang="zh-TW" sz="4800" b="0" i="0" u="none" strike="noStrike" kern="1200" cap="none">
                <a:ln>
                  <a:noFill/>
                </a:ln>
                <a:solidFill>
                  <a:srgbClr val="000000"/>
                </a:solidFill>
                <a:latin typeface="Times New Roman" pitchFamily="18"/>
                <a:ea typeface="文泉驛微米黑" pitchFamily="2"/>
                <a:cs typeface="Droid Sans Fallback" pitchFamily="2"/>
              </a:rPr>
              <a:t>公眾領域貢獻宣告</a:t>
            </a:r>
          </a:p>
          <a:p>
            <a:pPr marL="0" marR="0" lvl="0" indent="0" algn="l" rtl="0" hangingPunct="0">
              <a:lnSpc>
                <a:spcPct val="120000"/>
              </a:lnSpc>
              <a:spcBef>
                <a:spcPts val="0"/>
              </a:spcBef>
              <a:spcAft>
                <a:spcPts val="0"/>
              </a:spcAft>
              <a:buNone/>
              <a:tabLst/>
            </a:pPr>
            <a:endParaRPr lang="en-US" sz="3200" b="0" i="0" u="none" strike="noStrike" kern="1200" cap="none">
              <a:ln>
                <a:noFill/>
              </a:ln>
              <a:latin typeface="Times New Roman" pitchFamily="18"/>
              <a:ea typeface="文泉驛微米黑" pitchFamily="2"/>
              <a:cs typeface="Droid Sans Fallback" pitchFamily="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name="page68">
    <p:spTree>
      <p:nvGrpSpPr>
        <p:cNvPr id="1" name=""/>
        <p:cNvGrpSpPr/>
        <p:nvPr/>
      </p:nvGrpSpPr>
      <p:grpSpPr>
        <a:xfrm>
          <a:off x="0" y="0"/>
          <a:ext cx="0" cy="0"/>
          <a:chOff x="0" y="0"/>
          <a:chExt cx="0" cy="0"/>
        </a:xfrm>
      </p:grpSpPr>
      <p:pic>
        <p:nvPicPr>
          <p:cNvPr id="2" name=""/>
          <p:cNvPicPr>
            <a:picLocks noChangeAspect="1"/>
          </p:cNvPicPr>
          <p:nvPr/>
        </p:nvPicPr>
        <p:blipFill>
          <a:blip r:embed="rId3">
            <a:lum/>
            <a:alphaModFix/>
          </a:blip>
          <a:srcRect/>
          <a:stretch>
            <a:fillRect/>
          </a:stretch>
        </p:blipFill>
        <p:spPr>
          <a:xfrm>
            <a:off x="2317680" y="2520000"/>
            <a:ext cx="5513040" cy="194219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name="page69">
    <p:spTree>
      <p:nvGrpSpPr>
        <p:cNvPr id="1" name=""/>
        <p:cNvGrpSpPr/>
        <p:nvPr/>
      </p:nvGrpSpPr>
      <p:grpSpPr>
        <a:xfrm>
          <a:off x="0" y="0"/>
          <a:ext cx="0" cy="0"/>
          <a:chOff x="0" y="0"/>
          <a:chExt cx="0" cy="0"/>
        </a:xfrm>
      </p:grpSpPr>
      <p:pic>
        <p:nvPicPr>
          <p:cNvPr id="2" name=""/>
          <p:cNvPicPr>
            <a:picLocks noChangeAspect="1"/>
          </p:cNvPicPr>
          <p:nvPr/>
        </p:nvPicPr>
        <p:blipFill>
          <a:blip r:embed="rId3">
            <a:lum/>
            <a:alphaModFix/>
          </a:blip>
          <a:srcRect/>
          <a:stretch>
            <a:fillRect/>
          </a:stretch>
        </p:blipFill>
        <p:spPr>
          <a:xfrm>
            <a:off x="288000" y="824400"/>
            <a:ext cx="9572400" cy="5971679"/>
          </a:xfrm>
          <a:prstGeom prst="rect">
            <a:avLst/>
          </a:prstGeom>
          <a:noFill/>
          <a:ln>
            <a:noFill/>
          </a:ln>
        </p:spPr>
      </p:pic>
      <p:sp>
        <p:nvSpPr>
          <p:cNvPr id="3" name="文字方塊 2"/>
          <p:cNvSpPr txBox="1"/>
          <p:nvPr/>
        </p:nvSpPr>
        <p:spPr>
          <a:xfrm>
            <a:off x="613800" y="6870959"/>
            <a:ext cx="8920800" cy="358920"/>
          </a:xfrm>
          <a:prstGeom prst="rect">
            <a:avLst/>
          </a:prstGeom>
          <a:noFill/>
          <a:ln>
            <a:noFill/>
          </a:ln>
        </p:spPr>
        <p:txBody>
          <a:bodyPr vert="horz" wrap="none" lIns="90000" tIns="45000" rIns="90000" bIns="45000" anchorCtr="0" compatLnSpc="0"/>
          <a:lstStyle/>
          <a:p>
            <a:pPr marL="0" marR="0" lvl="0" indent="0" algn="ctr" rtl="0" hangingPunct="0">
              <a:lnSpc>
                <a:spcPct val="100000"/>
              </a:lnSpc>
              <a:spcBef>
                <a:spcPts val="0"/>
              </a:spcBef>
              <a:spcAft>
                <a:spcPts val="0"/>
              </a:spcAft>
              <a:buNone/>
              <a:tabLst/>
            </a:pPr>
            <a:r>
              <a:rPr lang="en-US" sz="1400" b="0" i="0" u="none" strike="noStrike" kern="1200" cap="none">
                <a:ln>
                  <a:noFill/>
                </a:ln>
                <a:latin typeface="Liberation Sans" pitchFamily="18"/>
                <a:ea typeface="文泉驛微米黑" pitchFamily="2"/>
                <a:cs typeface="Droid Sans Fallback" pitchFamily="2"/>
                <a:hlinkClick r:id="rId4"/>
              </a:rPr>
              <a:t>http://www.nationalarchives.gov.uk/doc/open-government-licence/version/2/</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pic>
        <p:nvPicPr>
          <p:cNvPr id="2" name=""/>
          <p:cNvPicPr>
            <a:picLocks noChangeAspect="1"/>
          </p:cNvPicPr>
          <p:nvPr/>
        </p:nvPicPr>
        <p:blipFill>
          <a:blip r:embed="rId3">
            <a:lum/>
            <a:alphaModFix/>
          </a:blip>
          <a:srcRect/>
          <a:stretch>
            <a:fillRect/>
          </a:stretch>
        </p:blipFill>
        <p:spPr>
          <a:xfrm>
            <a:off x="77400" y="960120"/>
            <a:ext cx="10079640" cy="5763960"/>
          </a:xfrm>
          <a:prstGeom prst="rect">
            <a:avLst/>
          </a:prstGeom>
          <a:noFill/>
          <a:ln>
            <a:noFill/>
          </a:ln>
        </p:spPr>
      </p:pic>
      <p:sp>
        <p:nvSpPr>
          <p:cNvPr id="3" name="文字方塊 2"/>
          <p:cNvSpPr txBox="1"/>
          <p:nvPr/>
        </p:nvSpPr>
        <p:spPr>
          <a:xfrm>
            <a:off x="1844999" y="6909120"/>
            <a:ext cx="6544800" cy="34668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文泉驛微米黑" pitchFamily="2"/>
                <a:cs typeface="Droid Sans Fallback" pitchFamily="2"/>
                <a:hlinkClick r:id="rId4"/>
              </a:rPr>
              <a:t>http://law.moj.gov.tw/LawClass/LawAll.aspx?PCode=A0040003</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name="page70">
    <p:spTree>
      <p:nvGrpSpPr>
        <p:cNvPr id="1" name=""/>
        <p:cNvGrpSpPr/>
        <p:nvPr/>
      </p:nvGrpSpPr>
      <p:grpSpPr>
        <a:xfrm>
          <a:off x="0" y="0"/>
          <a:ext cx="0" cy="0"/>
          <a:chOff x="0" y="0"/>
          <a:chExt cx="0" cy="0"/>
        </a:xfrm>
      </p:grpSpPr>
      <p:sp>
        <p:nvSpPr>
          <p:cNvPr id="2" name="文字方塊 1"/>
          <p:cNvSpPr txBox="1"/>
          <p:nvPr/>
        </p:nvSpPr>
        <p:spPr>
          <a:xfrm>
            <a:off x="613800" y="6870959"/>
            <a:ext cx="8920800" cy="358920"/>
          </a:xfrm>
          <a:prstGeom prst="rect">
            <a:avLst/>
          </a:prstGeom>
          <a:noFill/>
          <a:ln>
            <a:noFill/>
          </a:ln>
        </p:spPr>
        <p:txBody>
          <a:bodyPr vert="horz" wrap="none" lIns="90000" tIns="45000" rIns="90000" bIns="45000" anchorCtr="0" compatLnSpc="0"/>
          <a:lstStyle/>
          <a:p>
            <a:pPr marL="0" marR="0" lvl="0" indent="0" algn="ctr" rtl="0" hangingPunct="0">
              <a:lnSpc>
                <a:spcPct val="100000"/>
              </a:lnSpc>
              <a:spcBef>
                <a:spcPts val="0"/>
              </a:spcBef>
              <a:spcAft>
                <a:spcPts val="0"/>
              </a:spcAft>
              <a:buNone/>
              <a:tabLst/>
            </a:pPr>
            <a:r>
              <a:rPr lang="en-US" sz="1400" b="0" i="0" u="none" strike="noStrike" kern="1200" cap="none">
                <a:ln>
                  <a:noFill/>
                </a:ln>
                <a:latin typeface="Liberation Sans" pitchFamily="18"/>
                <a:ea typeface="文泉驛微米黑" pitchFamily="2"/>
                <a:cs typeface="Droid Sans Fallback" pitchFamily="2"/>
                <a:hlinkClick r:id="rId3"/>
              </a:rPr>
              <a:t>http://www.nationalarchives.gov.uk/doc/open-government-licence/version/2/</a:t>
            </a:r>
          </a:p>
        </p:txBody>
      </p:sp>
      <p:pic>
        <p:nvPicPr>
          <p:cNvPr id="3" name=""/>
          <p:cNvPicPr>
            <a:picLocks noChangeAspect="1"/>
          </p:cNvPicPr>
          <p:nvPr/>
        </p:nvPicPr>
        <p:blipFill>
          <a:blip r:embed="rId4">
            <a:lum/>
            <a:alphaModFix/>
          </a:blip>
          <a:srcRect/>
          <a:stretch>
            <a:fillRect/>
          </a:stretch>
        </p:blipFill>
        <p:spPr>
          <a:xfrm>
            <a:off x="288000" y="824400"/>
            <a:ext cx="9572400" cy="597167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name="page71">
    <p:spTree>
      <p:nvGrpSpPr>
        <p:cNvPr id="1" name=""/>
        <p:cNvGrpSpPr/>
        <p:nvPr/>
      </p:nvGrpSpPr>
      <p:grpSpPr>
        <a:xfrm>
          <a:off x="0" y="0"/>
          <a:ext cx="0" cy="0"/>
          <a:chOff x="0" y="0"/>
          <a:chExt cx="0" cy="0"/>
        </a:xfrm>
      </p:grpSpPr>
      <p:sp>
        <p:nvSpPr>
          <p:cNvPr id="2" name="標題 1"/>
          <p:cNvSpPr txBox="1">
            <a:spLocks noGrp="1"/>
          </p:cNvSpPr>
          <p:nvPr>
            <p:ph type="title" idx="4294967295"/>
          </p:nvPr>
        </p:nvSpPr>
        <p:spPr>
          <a:xfrm>
            <a:off x="506879" y="978840"/>
            <a:ext cx="9071640" cy="457380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l">
              <a:lnSpc>
                <a:spcPct val="150000"/>
              </a:lnSpc>
              <a:buNone/>
            </a:pPr>
            <a:r>
              <a:rPr lang="en-US" sz="2800"/>
              <a:t>These terms are compatible with the </a:t>
            </a:r>
            <a:r>
              <a:rPr lang="en-US" sz="2800">
                <a:solidFill>
                  <a:srgbClr val="0000FF"/>
                </a:solidFill>
              </a:rPr>
              <a:t>Creative Commons Attribution License 4.0</a:t>
            </a:r>
            <a:r>
              <a:rPr lang="en-US" sz="2800"/>
              <a:t> and the </a:t>
            </a:r>
            <a:r>
              <a:rPr lang="en-US" sz="2800">
                <a:solidFill>
                  <a:srgbClr val="0000FF"/>
                </a:solidFill>
              </a:rPr>
              <a:t>Open Data Commons Attribution License</a:t>
            </a:r>
            <a:r>
              <a:rPr lang="en-US" sz="2800"/>
              <a:t>, both of which license copyright and database rights. This means that </a:t>
            </a:r>
            <a:r>
              <a:rPr lang="en-US" sz="2800">
                <a:solidFill>
                  <a:srgbClr val="0000FF"/>
                </a:solidFill>
              </a:rPr>
              <a:t>when the Information is adapted and licensed under either of those licences, you automatically satisfy the conditions of the </a:t>
            </a:r>
            <a:r>
              <a:rPr lang="en-US" sz="2800">
                <a:solidFill>
                  <a:srgbClr val="FF0000"/>
                </a:solidFill>
              </a:rPr>
              <a:t>OGL</a:t>
            </a:r>
            <a:r>
              <a:rPr lang="en-US" sz="2800"/>
              <a:t> when you comply with the other licence. </a:t>
            </a:r>
            <a:r>
              <a:rPr lang="en-US" sz="2800">
                <a:solidFill>
                  <a:srgbClr val="FF0000"/>
                </a:solidFill>
              </a:rPr>
              <a:t>The OGLv2.0 is Open Definition compliant</a:t>
            </a:r>
            <a:r>
              <a:rPr lang="en-US" sz="2800"/>
              <a:t>.</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name="page72">
    <p:spTree>
      <p:nvGrpSpPr>
        <p:cNvPr id="1" name=""/>
        <p:cNvGrpSpPr/>
        <p:nvPr/>
      </p:nvGrpSpPr>
      <p:grpSpPr>
        <a:xfrm>
          <a:off x="0" y="0"/>
          <a:ext cx="0" cy="0"/>
          <a:chOff x="0" y="0"/>
          <a:chExt cx="0" cy="0"/>
        </a:xfrm>
      </p:grpSpPr>
      <p:sp>
        <p:nvSpPr>
          <p:cNvPr id="2" name="標題 1"/>
          <p:cNvSpPr txBox="1">
            <a:spLocks noGrp="1"/>
          </p:cNvSpPr>
          <p:nvPr>
            <p:ph type="title" idx="4294967295"/>
          </p:nvPr>
        </p:nvSpPr>
        <p:spPr>
          <a:xfrm>
            <a:off x="506519" y="2471399"/>
            <a:ext cx="9071640" cy="223668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nSpc>
                <a:spcPct val="150000"/>
              </a:lnSpc>
              <a:buNone/>
            </a:pPr>
            <a:r>
              <a:rPr lang="zh-TW" altLang="en-US" sz="6000"/>
              <a:t>解決跨域跨級相容問題：</a:t>
            </a:r>
            <a:r>
              <a:rPr lang="en-US" sz="6000"/>
              <a:t/>
            </a:r>
            <a:br>
              <a:rPr lang="en-US" sz="6000"/>
            </a:br>
            <a:r>
              <a:rPr lang="zh-TW" altLang="en-US" sz="6000"/>
              <a:t>國定授權＋授權</a:t>
            </a:r>
            <a:r>
              <a:rPr lang="zh-TW" altLang="en-US" sz="6000">
                <a:solidFill>
                  <a:srgbClr val="FF0000"/>
                </a:solidFill>
              </a:rPr>
              <a:t>轉換條款</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name="page73">
    <p:spTree>
      <p:nvGrpSpPr>
        <p:cNvPr id="1" name=""/>
        <p:cNvGrpSpPr/>
        <p:nvPr/>
      </p:nvGrpSpPr>
      <p:grpSpPr>
        <a:xfrm>
          <a:off x="0" y="0"/>
          <a:ext cx="0" cy="0"/>
          <a:chOff x="0" y="0"/>
          <a:chExt cx="0" cy="0"/>
        </a:xfrm>
      </p:grpSpPr>
      <p:sp>
        <p:nvSpPr>
          <p:cNvPr id="2" name="標題 1"/>
          <p:cNvSpPr txBox="1">
            <a:spLocks noGrp="1"/>
          </p:cNvSpPr>
          <p:nvPr>
            <p:ph type="title" idx="4294967295"/>
          </p:nvPr>
        </p:nvSpPr>
        <p:spPr>
          <a:xfrm>
            <a:off x="506519" y="1979280"/>
            <a:ext cx="9071640" cy="257328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nSpc>
                <a:spcPct val="150000"/>
              </a:lnSpc>
              <a:buNone/>
            </a:pPr>
            <a:r>
              <a:rPr lang="en-US" sz="9600"/>
              <a:t>CC BY-</a:t>
            </a:r>
            <a:r>
              <a:rPr lang="en-US" sz="9600">
                <a:solidFill>
                  <a:srgbClr val="FF0000"/>
                </a:solidFill>
              </a:rPr>
              <a:t>SA</a:t>
            </a:r>
            <a:br>
              <a:rPr lang="en-US" sz="9600">
                <a:solidFill>
                  <a:srgbClr val="FF0000"/>
                </a:solidFill>
              </a:rPr>
            </a:br>
            <a:r>
              <a:rPr lang="zh-TW" altLang="en-US" sz="5400"/>
              <a:t>營建</a:t>
            </a:r>
            <a:r>
              <a:rPr lang="zh-TW" altLang="en-US" sz="5400">
                <a:solidFill>
                  <a:srgbClr val="FF0000"/>
                </a:solidFill>
              </a:rPr>
              <a:t>自我增生</a:t>
            </a:r>
            <a:r>
              <a:rPr lang="zh-TW" altLang="en-US" sz="5400"/>
              <a:t>的分享循環系</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name="page74">
    <p:spTree>
      <p:nvGrpSpPr>
        <p:cNvPr id="1" name=""/>
        <p:cNvGrpSpPr/>
        <p:nvPr/>
      </p:nvGrpSpPr>
      <p:grpSpPr>
        <a:xfrm>
          <a:off x="0" y="0"/>
          <a:ext cx="0" cy="0"/>
          <a:chOff x="0" y="0"/>
          <a:chExt cx="0" cy="0"/>
        </a:xfrm>
      </p:grpSpPr>
      <p:pic>
        <p:nvPicPr>
          <p:cNvPr id="2" name=""/>
          <p:cNvPicPr>
            <a:picLocks noChangeAspect="1"/>
          </p:cNvPicPr>
          <p:nvPr/>
        </p:nvPicPr>
        <p:blipFill>
          <a:blip r:embed="rId3">
            <a:lum/>
            <a:alphaModFix/>
          </a:blip>
          <a:srcRect/>
          <a:stretch>
            <a:fillRect/>
          </a:stretch>
        </p:blipFill>
        <p:spPr>
          <a:xfrm>
            <a:off x="288000" y="914400"/>
            <a:ext cx="9572400" cy="5790959"/>
          </a:xfrm>
          <a:prstGeom prst="rect">
            <a:avLst/>
          </a:prstGeom>
          <a:noFill/>
          <a:ln>
            <a:noFill/>
          </a:ln>
        </p:spPr>
      </p:pic>
      <p:sp>
        <p:nvSpPr>
          <p:cNvPr id="3" name="文字方塊 2"/>
          <p:cNvSpPr txBox="1"/>
          <p:nvPr/>
        </p:nvSpPr>
        <p:spPr>
          <a:xfrm>
            <a:off x="3036960" y="6690599"/>
            <a:ext cx="4074480" cy="358920"/>
          </a:xfrm>
          <a:prstGeom prst="rect">
            <a:avLst/>
          </a:prstGeom>
          <a:noFill/>
          <a:ln>
            <a:noFill/>
          </a:ln>
        </p:spPr>
        <p:txBody>
          <a:bodyPr vert="horz" wrap="none" lIns="90000" tIns="45000" rIns="90000" bIns="45000" anchorCtr="0" compatLnSpc="0"/>
          <a:lstStyle/>
          <a:p>
            <a:pPr marL="0" marR="0" lvl="0" indent="0" algn="ctr" rtl="0" hangingPunct="0">
              <a:lnSpc>
                <a:spcPct val="100000"/>
              </a:lnSpc>
              <a:spcBef>
                <a:spcPts val="0"/>
              </a:spcBef>
              <a:spcAft>
                <a:spcPts val="0"/>
              </a:spcAft>
              <a:buNone/>
              <a:tabLst/>
            </a:pPr>
            <a:r>
              <a:rPr lang="en-US" sz="1400" b="0" i="0" u="none" strike="noStrike" kern="1200" cap="none">
                <a:ln>
                  <a:noFill/>
                </a:ln>
                <a:latin typeface="Liberation Sans" pitchFamily="18"/>
                <a:ea typeface="文泉驛微米黑" pitchFamily="2"/>
                <a:cs typeface="Droid Sans Fallback" pitchFamily="2"/>
                <a:hlinkClick r:id="rId4"/>
              </a:rPr>
              <a:t>http://en.unesco.org/open-access/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name="page75">
    <p:spTree>
      <p:nvGrpSpPr>
        <p:cNvPr id="1" name=""/>
        <p:cNvGrpSpPr/>
        <p:nvPr/>
      </p:nvGrpSpPr>
      <p:grpSpPr>
        <a:xfrm>
          <a:off x="0" y="0"/>
          <a:ext cx="0" cy="0"/>
          <a:chOff x="0" y="0"/>
          <a:chExt cx="0" cy="0"/>
        </a:xfrm>
      </p:grpSpPr>
      <p:pic>
        <p:nvPicPr>
          <p:cNvPr id="2" name=""/>
          <p:cNvPicPr>
            <a:picLocks noChangeAspect="1"/>
          </p:cNvPicPr>
          <p:nvPr/>
        </p:nvPicPr>
        <p:blipFill>
          <a:blip r:embed="rId3">
            <a:lum/>
            <a:alphaModFix/>
          </a:blip>
          <a:srcRect/>
          <a:stretch>
            <a:fillRect/>
          </a:stretch>
        </p:blipFill>
        <p:spPr>
          <a:xfrm>
            <a:off x="0" y="360"/>
            <a:ext cx="10079280" cy="7559640"/>
          </a:xfrm>
          <a:prstGeom prst="rect">
            <a:avLst/>
          </a:prstGeom>
          <a:noFill/>
          <a:ln>
            <a:noFill/>
          </a:ln>
        </p:spPr>
      </p:pic>
      <p:sp>
        <p:nvSpPr>
          <p:cNvPr id="3" name="文字方塊 2"/>
          <p:cNvSpPr txBox="1"/>
          <p:nvPr/>
        </p:nvSpPr>
        <p:spPr>
          <a:xfrm>
            <a:off x="1260000" y="6507360"/>
            <a:ext cx="7560000" cy="890639"/>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defRPr/>
            </a:pPr>
            <a:r>
              <a:rPr lang="zh-TW" sz="1600" b="0" i="0" u="none" strike="noStrike" kern="1200" cap="none">
                <a:ln>
                  <a:noFill/>
                </a:ln>
                <a:latin typeface="LiHei Pro" pitchFamily="18"/>
                <a:ea typeface="LiHei Pro" pitchFamily="2"/>
                <a:cs typeface="Droid Sans Fallback" pitchFamily="2"/>
              </a:rPr>
              <a:t>此圖下載於網路</a:t>
            </a:r>
            <a:r>
              <a:rPr lang="en-US" sz="1600" b="0" i="0" u="none" strike="noStrike" kern="1200" cap="none">
                <a:ln>
                  <a:noFill/>
                </a:ln>
                <a:latin typeface="LiHei Pro" pitchFamily="18"/>
                <a:ea typeface="LiHei Pro" pitchFamily="2"/>
                <a:cs typeface="Droid Sans Fallback" pitchFamily="2"/>
              </a:rPr>
              <a:t>Blog</a:t>
            </a:r>
            <a:r>
              <a:rPr lang="zh-TW" sz="1600" b="0" i="0" u="none" strike="noStrike" kern="1200" cap="none">
                <a:ln>
                  <a:noFill/>
                </a:ln>
                <a:latin typeface="LiHei Pro" pitchFamily="18"/>
                <a:ea typeface="LiHei Pro" pitchFamily="2"/>
                <a:cs typeface="Droid Sans Fallback" pitchFamily="2"/>
              </a:rPr>
              <a:t>： </a:t>
            </a:r>
            <a:r>
              <a:rPr lang="en-US" sz="1600" b="0" i="0" u="none" strike="noStrike" kern="1200" cap="none">
                <a:ln>
                  <a:noFill/>
                </a:ln>
                <a:latin typeface="LiHei Pro" pitchFamily="18"/>
                <a:ea typeface="LiHei Pro" pitchFamily="2"/>
                <a:cs typeface="Droid Sans Fallback" pitchFamily="2"/>
              </a:rPr>
              <a:t>http://belle-epoque-hk.blogspot.com/2008/08/blog-post_18.html</a:t>
            </a:r>
            <a:r>
              <a:rPr lang="zh-TW" sz="1600" b="0" i="0" u="none" strike="noStrike" kern="1200" cap="none">
                <a:ln>
                  <a:noFill/>
                </a:ln>
                <a:latin typeface="LiHei Pro" pitchFamily="18"/>
                <a:ea typeface="LiHei Pro" pitchFamily="2"/>
                <a:cs typeface="Droid Sans Fallback" pitchFamily="2"/>
              </a:rPr>
              <a:t>；拍攝作者：</a:t>
            </a:r>
            <a:r>
              <a:rPr lang="en-US" sz="1600" b="0" i="0" u="none" strike="noStrike" kern="1200" cap="none">
                <a:ln>
                  <a:noFill/>
                </a:ln>
                <a:latin typeface="LiHei Pro" pitchFamily="18"/>
                <a:ea typeface="LiHei Pro" pitchFamily="2"/>
                <a:cs typeface="Droid Sans Fallback" pitchFamily="2"/>
              </a:rPr>
              <a:t>La Belle Epoque</a:t>
            </a:r>
            <a:r>
              <a:rPr lang="zh-TW" sz="1600" b="0" i="0" u="none" strike="noStrike" kern="1200" cap="none">
                <a:ln>
                  <a:noFill/>
                </a:ln>
                <a:latin typeface="LiHei Pro" pitchFamily="18"/>
                <a:ea typeface="LiHei Pro" pitchFamily="2"/>
                <a:cs typeface="Droid Sans Fallback" pitchFamily="2"/>
              </a:rPr>
              <a:t>；本次取用特別聲明在非商業性、學術推廣演講中主張「合理使用」，請讀者不要更行移置他用。</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name="page76">
    <p:spTree>
      <p:nvGrpSpPr>
        <p:cNvPr id="1" name=""/>
        <p:cNvGrpSpPr/>
        <p:nvPr/>
      </p:nvGrpSpPr>
      <p:grpSpPr>
        <a:xfrm>
          <a:off x="0" y="0"/>
          <a:ext cx="0" cy="0"/>
          <a:chOff x="0" y="0"/>
          <a:chExt cx="0" cy="0"/>
        </a:xfrm>
      </p:grpSpPr>
      <p:pic>
        <p:nvPicPr>
          <p:cNvPr id="2" name=""/>
          <p:cNvPicPr>
            <a:picLocks noChangeAspect="1"/>
          </p:cNvPicPr>
          <p:nvPr/>
        </p:nvPicPr>
        <p:blipFill>
          <a:blip r:embed="rId3">
            <a:lum/>
            <a:alphaModFix/>
          </a:blip>
          <a:srcRect/>
          <a:stretch>
            <a:fillRect/>
          </a:stretch>
        </p:blipFill>
        <p:spPr>
          <a:xfrm>
            <a:off x="88200" y="396000"/>
            <a:ext cx="4967279" cy="6768000"/>
          </a:xfrm>
          <a:prstGeom prst="rect">
            <a:avLst/>
          </a:prstGeom>
          <a:noFill/>
          <a:ln>
            <a:noFill/>
          </a:ln>
        </p:spPr>
      </p:pic>
      <p:pic>
        <p:nvPicPr>
          <p:cNvPr id="3" name=""/>
          <p:cNvPicPr>
            <a:picLocks noChangeAspect="1"/>
          </p:cNvPicPr>
          <p:nvPr/>
        </p:nvPicPr>
        <p:blipFill>
          <a:blip r:embed="rId4">
            <a:lum/>
            <a:alphaModFix/>
          </a:blip>
          <a:srcRect/>
          <a:stretch>
            <a:fillRect/>
          </a:stretch>
        </p:blipFill>
        <p:spPr>
          <a:xfrm>
            <a:off x="5045400" y="474120"/>
            <a:ext cx="4946759" cy="6685560"/>
          </a:xfrm>
          <a:prstGeom prst="rect">
            <a:avLst/>
          </a:prstGeom>
          <a:noFill/>
          <a:ln>
            <a:noFill/>
          </a:ln>
        </p:spPr>
      </p:pic>
      <p:sp>
        <p:nvSpPr>
          <p:cNvPr id="4" name="文字方塊 3"/>
          <p:cNvSpPr txBox="1"/>
          <p:nvPr/>
        </p:nvSpPr>
        <p:spPr>
          <a:xfrm>
            <a:off x="37440" y="7179479"/>
            <a:ext cx="10159920" cy="346680"/>
          </a:xfrm>
          <a:prstGeom prst="rect">
            <a:avLst/>
          </a:prstGeom>
          <a:noFill/>
          <a:ln>
            <a:noFill/>
          </a:ln>
        </p:spPr>
        <p:txBody>
          <a:bodyPr vert="horz" wrap="none" lIns="90000" tIns="45000" rIns="90000" bIns="45000" anchorCtr="0" compatLnSpc="0"/>
          <a:lstStyle/>
          <a:p>
            <a:pPr marL="0" marR="0" lvl="0" indent="0" algn="ctr" rtl="0" hangingPunct="0">
              <a:lnSpc>
                <a:spcPct val="100000"/>
              </a:lnSpc>
              <a:spcBef>
                <a:spcPts val="0"/>
              </a:spcBef>
              <a:spcAft>
                <a:spcPts val="0"/>
              </a:spcAft>
              <a:buNone/>
              <a:tabLst/>
            </a:pPr>
            <a:r>
              <a:rPr lang="en-US" sz="1600" b="0" i="0" u="none" strike="noStrike" kern="1200" cap="none">
                <a:ln>
                  <a:noFill/>
                </a:ln>
                <a:latin typeface="Liberation Sans" pitchFamily="18"/>
                <a:ea typeface="文泉驛微米黑" pitchFamily="2"/>
                <a:cs typeface="Droid Sans Fallback" pitchFamily="2"/>
                <a:hlinkClick r:id="rId5"/>
              </a:rPr>
              <a:t>http://creativecommons.tw/sites/creativecommons.tw/files/download/handbook_open_gov_data.pdf</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name="page77">
    <p:spTree>
      <p:nvGrpSpPr>
        <p:cNvPr id="1" name=""/>
        <p:cNvGrpSpPr/>
        <p:nvPr/>
      </p:nvGrpSpPr>
      <p:grpSpPr>
        <a:xfrm>
          <a:off x="0" y="0"/>
          <a:ext cx="0" cy="0"/>
          <a:chOff x="0" y="0"/>
          <a:chExt cx="0" cy="0"/>
        </a:xfrm>
      </p:grpSpPr>
      <p:pic>
        <p:nvPicPr>
          <p:cNvPr id="2" name=""/>
          <p:cNvPicPr>
            <a:picLocks noChangeAspect="1"/>
          </p:cNvPicPr>
          <p:nvPr/>
        </p:nvPicPr>
        <p:blipFill>
          <a:blip r:embed="rId3">
            <a:lum/>
            <a:alphaModFix/>
          </a:blip>
          <a:srcRect/>
          <a:stretch>
            <a:fillRect/>
          </a:stretch>
        </p:blipFill>
        <p:spPr>
          <a:xfrm>
            <a:off x="197640" y="824040"/>
            <a:ext cx="9753120" cy="597167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name="page78">
    <p:spTree>
      <p:nvGrpSpPr>
        <p:cNvPr id="1" name=""/>
        <p:cNvGrpSpPr/>
        <p:nvPr/>
      </p:nvGrpSpPr>
      <p:grpSpPr>
        <a:xfrm>
          <a:off x="0" y="0"/>
          <a:ext cx="0" cy="0"/>
          <a:chOff x="0" y="0"/>
          <a:chExt cx="0" cy="0"/>
        </a:xfrm>
      </p:grpSpPr>
      <p:sp>
        <p:nvSpPr>
          <p:cNvPr id="4" name="日期版面配置區 1"/>
          <p:cNvSpPr>
            <a:spLocks noGrp="1"/>
          </p:cNvSpPr>
          <p:nvPr>
            <p:ph type="dt" sz="half" idx="10"/>
          </p:nvPr>
        </p:nvSpPr>
        <p:spPr/>
        <p:txBody>
          <a:bodyPr/>
          <a:lstStyle/>
          <a:p>
            <a:pPr lvl="0"/>
            <a:r>
              <a:rPr lang="en-US" smtClean="0"/>
              <a:t>2014/07/20</a:t>
            </a:r>
            <a:endParaRPr lang="en-US"/>
          </a:p>
        </p:txBody>
      </p:sp>
      <p:sp>
        <p:nvSpPr>
          <p:cNvPr id="2" name="文字方塊 1"/>
          <p:cNvSpPr txBox="1"/>
          <p:nvPr/>
        </p:nvSpPr>
        <p:spPr>
          <a:xfrm>
            <a:off x="180000" y="1080000"/>
            <a:ext cx="9720000" cy="260424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20000"/>
              </a:lnSpc>
              <a:spcBef>
                <a:spcPts val="0"/>
              </a:spcBef>
              <a:spcAft>
                <a:spcPts val="0"/>
              </a:spcAft>
              <a:buNone/>
              <a:tabLst/>
            </a:pPr>
            <a:r>
              <a:rPr lang="zh-TW" sz="3600" b="0" i="0" u="none" strike="noStrike" kern="1200" cap="none">
                <a:ln>
                  <a:noFill/>
                </a:ln>
                <a:solidFill>
                  <a:srgbClr val="FFFFFF"/>
                </a:solidFill>
                <a:latin typeface="Times New Roman" pitchFamily="18"/>
                <a:ea typeface="文泉驛微米黑" pitchFamily="2"/>
                <a:cs typeface="Droid Sans Fallback" pitchFamily="2"/>
              </a:rPr>
              <a:t>道路交通管理處罰條例第</a:t>
            </a:r>
            <a:r>
              <a:rPr lang="en-US" sz="3600" b="0" i="0" u="none" strike="noStrike" kern="1200" cap="none">
                <a:ln>
                  <a:noFill/>
                </a:ln>
                <a:solidFill>
                  <a:srgbClr val="FFFFFF"/>
                </a:solidFill>
                <a:latin typeface="Times New Roman" pitchFamily="18"/>
                <a:ea typeface="文泉驛微米黑" pitchFamily="2"/>
                <a:cs typeface="Droid Sans Fallback" pitchFamily="2"/>
              </a:rPr>
              <a:t>14</a:t>
            </a:r>
            <a:r>
              <a:rPr lang="zh-TW" sz="3600" b="0" i="0" u="none" strike="noStrike" kern="1200" cap="none">
                <a:ln>
                  <a:noFill/>
                </a:ln>
                <a:solidFill>
                  <a:srgbClr val="FFFFFF"/>
                </a:solidFill>
                <a:latin typeface="Times New Roman" pitchFamily="18"/>
                <a:ea typeface="文泉驛微米黑" pitchFamily="2"/>
                <a:cs typeface="Droid Sans Fallback" pitchFamily="2"/>
              </a:rPr>
              <a:t>條第</a:t>
            </a:r>
            <a:r>
              <a:rPr lang="en-US" sz="3600" b="0" i="0" u="none" strike="noStrike" kern="1200" cap="none">
                <a:ln>
                  <a:noFill/>
                </a:ln>
                <a:solidFill>
                  <a:srgbClr val="FFFFFF"/>
                </a:solidFill>
                <a:latin typeface="Times New Roman" pitchFamily="18"/>
                <a:ea typeface="文泉驛微米黑" pitchFamily="2"/>
                <a:cs typeface="Droid Sans Fallback" pitchFamily="2"/>
              </a:rPr>
              <a:t>2</a:t>
            </a:r>
            <a:r>
              <a:rPr lang="zh-TW" sz="3600" b="0" i="0" u="none" strike="noStrike" kern="1200" cap="none">
                <a:ln>
                  <a:noFill/>
                </a:ln>
                <a:solidFill>
                  <a:srgbClr val="FFFFFF"/>
                </a:solidFill>
                <a:latin typeface="Times New Roman" pitchFamily="18"/>
                <a:ea typeface="文泉驛微米黑" pitchFamily="2"/>
                <a:cs typeface="Droid Sans Fallback" pitchFamily="2"/>
              </a:rPr>
              <a:t>項第</a:t>
            </a:r>
            <a:r>
              <a:rPr lang="en-US" sz="3600" b="0" i="0" u="none" strike="noStrike" kern="1200" cap="none">
                <a:ln>
                  <a:noFill/>
                </a:ln>
                <a:solidFill>
                  <a:srgbClr val="FFFFFF"/>
                </a:solidFill>
                <a:latin typeface="Times New Roman" pitchFamily="18"/>
                <a:ea typeface="文泉驛微米黑" pitchFamily="2"/>
                <a:cs typeface="Droid Sans Fallback" pitchFamily="2"/>
              </a:rPr>
              <a:t>2</a:t>
            </a:r>
            <a:r>
              <a:rPr lang="zh-TW" sz="3600" b="0" i="0" u="none" strike="noStrike" kern="1200" cap="none">
                <a:ln>
                  <a:noFill/>
                </a:ln>
                <a:solidFill>
                  <a:srgbClr val="FFFFFF"/>
                </a:solidFill>
                <a:latin typeface="Times New Roman" pitchFamily="18"/>
                <a:ea typeface="文泉驛微米黑" pitchFamily="2"/>
                <a:cs typeface="Droid Sans Fallback" pitchFamily="2"/>
              </a:rPr>
              <a:t>款</a:t>
            </a:r>
          </a:p>
          <a:p>
            <a:pPr marL="0" marR="0" lvl="0" indent="0" algn="ctr" rtl="0" hangingPunct="0">
              <a:lnSpc>
                <a:spcPct val="120000"/>
              </a:lnSpc>
              <a:spcBef>
                <a:spcPts val="0"/>
              </a:spcBef>
              <a:spcAft>
                <a:spcPts val="0"/>
              </a:spcAft>
              <a:buNone/>
              <a:tabLst/>
            </a:pPr>
            <a:endParaRPr lang="en-US" sz="2400" b="0" i="0" u="none" strike="noStrike" kern="1200" cap="none">
              <a:ln>
                <a:noFill/>
              </a:ln>
              <a:solidFill>
                <a:srgbClr val="FFFFFF"/>
              </a:solidFill>
              <a:latin typeface="Times New Roman" pitchFamily="18"/>
              <a:ea typeface="文泉驛微米黑" pitchFamily="2"/>
              <a:cs typeface="Droid Sans Fallback" pitchFamily="2"/>
            </a:endParaRPr>
          </a:p>
          <a:p>
            <a:pPr marL="0" marR="0" lvl="0" indent="0" algn="l" rtl="0" hangingPunct="0">
              <a:lnSpc>
                <a:spcPct val="120000"/>
              </a:lnSpc>
              <a:spcBef>
                <a:spcPts val="0"/>
              </a:spcBef>
              <a:spcAft>
                <a:spcPts val="0"/>
              </a:spcAft>
              <a:buNone/>
              <a:tabLst/>
            </a:pPr>
            <a:r>
              <a:rPr lang="zh-TW" sz="2400" b="0" i="0" u="none" strike="noStrike" kern="1200" cap="none">
                <a:ln>
                  <a:noFill/>
                </a:ln>
                <a:solidFill>
                  <a:srgbClr val="FF0000"/>
                </a:solidFill>
                <a:latin typeface="Times New Roman" pitchFamily="18"/>
                <a:ea typeface="文泉驛微米黑" pitchFamily="2"/>
                <a:cs typeface="Droid Sans Fallback" pitchFamily="2"/>
              </a:rPr>
              <a:t>號牌污穢</a:t>
            </a:r>
            <a:r>
              <a:rPr lang="zh-TW" sz="2400" b="0" i="0" u="none" strike="noStrike" kern="1200" cap="none">
                <a:ln>
                  <a:noFill/>
                </a:ln>
                <a:solidFill>
                  <a:srgbClr val="FFFFFF"/>
                </a:solidFill>
                <a:latin typeface="Times New Roman" pitchFamily="18"/>
                <a:ea typeface="文泉驛微米黑" pitchFamily="2"/>
                <a:cs typeface="Droid Sans Fallback" pitchFamily="2"/>
              </a:rPr>
              <a:t>，不洗刷清楚或為他物遮蔽，非行車途中因遇雨、雪道路泥濘所致，處汽車所有人新臺幣三百元以上六百元以下</a:t>
            </a:r>
          </a:p>
          <a:p>
            <a:pPr marL="0" marR="0" lvl="0" indent="0" algn="l" rtl="0" hangingPunct="0">
              <a:lnSpc>
                <a:spcPct val="120000"/>
              </a:lnSpc>
              <a:spcBef>
                <a:spcPts val="0"/>
              </a:spcBef>
              <a:spcAft>
                <a:spcPts val="0"/>
              </a:spcAft>
              <a:buNone/>
              <a:tabLst/>
            </a:pPr>
            <a:r>
              <a:rPr lang="zh-TW" sz="2400" b="0" i="0" u="none" strike="noStrike" kern="1200" cap="none">
                <a:ln>
                  <a:noFill/>
                </a:ln>
                <a:solidFill>
                  <a:srgbClr val="FFFFFF"/>
                </a:solidFill>
                <a:latin typeface="Times New Roman" pitchFamily="18"/>
                <a:ea typeface="文泉驛微米黑" pitchFamily="2"/>
                <a:cs typeface="Droid Sans Fallback" pitchFamily="2"/>
              </a:rPr>
              <a:t>罰鍰，並責令改正、補換牌照或禁止其行駛。</a:t>
            </a:r>
          </a:p>
        </p:txBody>
      </p:sp>
      <p:sp>
        <p:nvSpPr>
          <p:cNvPr id="3" name="文字方塊 2"/>
          <p:cNvSpPr txBox="1"/>
          <p:nvPr/>
        </p:nvSpPr>
        <p:spPr>
          <a:xfrm>
            <a:off x="360000" y="4204800"/>
            <a:ext cx="9360000" cy="277236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20000"/>
              </a:lnSpc>
              <a:spcBef>
                <a:spcPts val="0"/>
              </a:spcBef>
              <a:spcAft>
                <a:spcPts val="0"/>
              </a:spcAft>
              <a:buNone/>
              <a:tabLst/>
            </a:pPr>
            <a:r>
              <a:rPr lang="en-US" sz="3200" b="0" i="0" u="none" strike="noStrike" kern="1200" cap="none">
                <a:ln>
                  <a:noFill/>
                </a:ln>
                <a:solidFill>
                  <a:srgbClr val="000000"/>
                </a:solidFill>
                <a:latin typeface="Times New Roman" pitchFamily="18"/>
                <a:ea typeface="文泉驛微米黑" pitchFamily="2"/>
                <a:cs typeface="Droid Sans Fallback" pitchFamily="2"/>
              </a:rPr>
              <a:t>Road Traffic Management and Penalty Act article 14</a:t>
            </a:r>
          </a:p>
          <a:p>
            <a:pPr marL="0" marR="0" lvl="0" indent="0" algn="l" rtl="0" hangingPunct="0">
              <a:lnSpc>
                <a:spcPct val="120000"/>
              </a:lnSpc>
              <a:spcBef>
                <a:spcPts val="0"/>
              </a:spcBef>
              <a:spcAft>
                <a:spcPts val="0"/>
              </a:spcAft>
              <a:buNone/>
              <a:tabLst/>
            </a:pPr>
            <a:endParaRPr lang="en-US" sz="2600" b="0" i="0" u="none" strike="noStrike" kern="1200" cap="none">
              <a:ln>
                <a:noFill/>
              </a:ln>
              <a:solidFill>
                <a:srgbClr val="000000"/>
              </a:solidFill>
              <a:latin typeface="Times New Roman" pitchFamily="18"/>
              <a:ea typeface="文泉驛微米黑" pitchFamily="2"/>
              <a:cs typeface="Droid Sans Fallback" pitchFamily="2"/>
            </a:endParaRPr>
          </a:p>
          <a:p>
            <a:pPr marL="0" marR="0" lvl="0" indent="0" algn="l" rtl="0" hangingPunct="0">
              <a:lnSpc>
                <a:spcPct val="120000"/>
              </a:lnSpc>
              <a:spcBef>
                <a:spcPts val="0"/>
              </a:spcBef>
              <a:spcAft>
                <a:spcPts val="0"/>
              </a:spcAft>
              <a:buNone/>
              <a:tabLst/>
            </a:pPr>
            <a:r>
              <a:rPr lang="en-US" sz="2600" b="0" i="0" u="none" strike="noStrike" kern="1200" cap="none">
                <a:ln>
                  <a:noFill/>
                </a:ln>
                <a:solidFill>
                  <a:srgbClr val="0000FF"/>
                </a:solidFill>
                <a:latin typeface="Times New Roman" pitchFamily="18"/>
                <a:ea typeface="文泉驛微米黑" pitchFamily="2"/>
                <a:cs typeface="Droid Sans Fallback" pitchFamily="2"/>
              </a:rPr>
              <a:t>Failing to keep license plates clean</a:t>
            </a:r>
            <a:r>
              <a:rPr lang="en-US" sz="2600" b="0" i="0" u="none" strike="noStrike" kern="1200" cap="none">
                <a:ln>
                  <a:noFill/>
                </a:ln>
                <a:solidFill>
                  <a:srgbClr val="000000"/>
                </a:solidFill>
                <a:latin typeface="Times New Roman" pitchFamily="18"/>
                <a:ea typeface="文泉驛微米黑" pitchFamily="2"/>
                <a:cs typeface="Droid Sans Fallback" pitchFamily="2"/>
              </a:rPr>
              <a:t> or cover the license plates by things to block observation, the car owners shall be fined from NT$300 to NT$600 and shall be required to make corrections, apply for renewing of license plates, or stop driving.</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name="page79">
    <p:spTree>
      <p:nvGrpSpPr>
        <p:cNvPr id="1" name=""/>
        <p:cNvGrpSpPr/>
        <p:nvPr/>
      </p:nvGrpSpPr>
      <p:grpSpPr>
        <a:xfrm>
          <a:off x="0" y="0"/>
          <a:ext cx="0" cy="0"/>
          <a:chOff x="0" y="0"/>
          <a:chExt cx="0" cy="0"/>
        </a:xfrm>
      </p:grpSpPr>
      <p:pic>
        <p:nvPicPr>
          <p:cNvPr id="2" name=""/>
          <p:cNvPicPr>
            <a:picLocks noChangeAspect="1"/>
          </p:cNvPicPr>
          <p:nvPr/>
        </p:nvPicPr>
        <p:blipFill>
          <a:blip r:embed="rId3">
            <a:lum/>
            <a:alphaModFix/>
          </a:blip>
          <a:srcRect/>
          <a:stretch>
            <a:fillRect/>
          </a:stretch>
        </p:blipFill>
        <p:spPr>
          <a:xfrm>
            <a:off x="1069200" y="1712519"/>
            <a:ext cx="8096039" cy="2999880"/>
          </a:xfrm>
          <a:prstGeom prst="rect">
            <a:avLst/>
          </a:prstGeom>
          <a:noFill/>
          <a:ln>
            <a:noFill/>
          </a:ln>
        </p:spPr>
      </p:pic>
      <p:sp>
        <p:nvSpPr>
          <p:cNvPr id="3" name="文字方塊 2"/>
          <p:cNvSpPr txBox="1"/>
          <p:nvPr/>
        </p:nvSpPr>
        <p:spPr>
          <a:xfrm>
            <a:off x="3909960" y="5775480"/>
            <a:ext cx="2414880" cy="34668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文泉驛微米黑" pitchFamily="2"/>
                <a:cs typeface="Droid Sans Fallback" pitchFamily="2"/>
                <a:hlinkClick r:id="rId4"/>
              </a:rPr>
              <a:t>http://cover.kxgen.net/</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pic>
        <p:nvPicPr>
          <p:cNvPr id="2" name=""/>
          <p:cNvPicPr>
            <a:picLocks noChangeAspect="1"/>
          </p:cNvPicPr>
          <p:nvPr/>
        </p:nvPicPr>
        <p:blipFill>
          <a:blip r:embed="rId3">
            <a:lum/>
            <a:alphaModFix/>
          </a:blip>
          <a:srcRect/>
          <a:stretch>
            <a:fillRect/>
          </a:stretch>
        </p:blipFill>
        <p:spPr>
          <a:xfrm>
            <a:off x="77400" y="960120"/>
            <a:ext cx="10079640" cy="5763960"/>
          </a:xfrm>
          <a:prstGeom prst="rect">
            <a:avLst/>
          </a:prstGeom>
          <a:noFill/>
          <a:ln>
            <a:noFill/>
          </a:ln>
        </p:spPr>
      </p:pic>
      <p:sp>
        <p:nvSpPr>
          <p:cNvPr id="3" name="文字方塊 2"/>
          <p:cNvSpPr txBox="1"/>
          <p:nvPr/>
        </p:nvSpPr>
        <p:spPr>
          <a:xfrm>
            <a:off x="381960" y="6909120"/>
            <a:ext cx="9470880" cy="34668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文泉驛微米黑" pitchFamily="2"/>
                <a:cs typeface="Droid Sans Fallback" pitchFamily="2"/>
                <a:hlinkClick r:id="rId4"/>
              </a:rPr>
              <a:t>http://data.taipei.gov.tw/opendata/rule;jsessionid=35500960BF2D7C78FAE0E551B36785D4</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name="page80">
    <p:spTree>
      <p:nvGrpSpPr>
        <p:cNvPr id="1" name=""/>
        <p:cNvGrpSpPr/>
        <p:nvPr/>
      </p:nvGrpSpPr>
      <p:grpSpPr>
        <a:xfrm>
          <a:off x="0" y="0"/>
          <a:ext cx="0" cy="0"/>
          <a:chOff x="0" y="0"/>
          <a:chExt cx="0" cy="0"/>
        </a:xfrm>
      </p:grpSpPr>
      <p:sp>
        <p:nvSpPr>
          <p:cNvPr id="2" name="標題 1"/>
          <p:cNvSpPr txBox="1">
            <a:spLocks noGrp="1"/>
          </p:cNvSpPr>
          <p:nvPr>
            <p:ph type="title" idx="4294967295"/>
          </p:nvPr>
        </p:nvSpPr>
        <p:spPr>
          <a:xfrm>
            <a:off x="506879" y="2634840"/>
            <a:ext cx="9071640" cy="126216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nSpc>
                <a:spcPct val="150000"/>
              </a:lnSpc>
              <a:buNone/>
            </a:pPr>
            <a:r>
              <a:rPr lang="zh-TW" altLang="en-US" sz="7200"/>
              <a:t>手段 </a:t>
            </a:r>
            <a:r>
              <a:rPr lang="en-US" sz="7200"/>
              <a:t>vs. </a:t>
            </a:r>
            <a:r>
              <a:rPr lang="zh-TW" altLang="en-US" sz="7200"/>
              <a:t>目的</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name="page81">
    <p:spTree>
      <p:nvGrpSpPr>
        <p:cNvPr id="1" name=""/>
        <p:cNvGrpSpPr/>
        <p:nvPr/>
      </p:nvGrpSpPr>
      <p:grpSpPr>
        <a:xfrm>
          <a:off x="0" y="0"/>
          <a:ext cx="0" cy="0"/>
          <a:chOff x="0" y="0"/>
          <a:chExt cx="0" cy="0"/>
        </a:xfrm>
      </p:grpSpPr>
      <p:sp>
        <p:nvSpPr>
          <p:cNvPr id="2" name="標題 1"/>
          <p:cNvSpPr txBox="1">
            <a:spLocks noGrp="1"/>
          </p:cNvSpPr>
          <p:nvPr>
            <p:ph type="title" idx="4294967295"/>
          </p:nvPr>
        </p:nvSpPr>
        <p:spPr>
          <a:xfrm>
            <a:off x="507239" y="1924919"/>
            <a:ext cx="9071640" cy="268236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nSpc>
                <a:spcPct val="150000"/>
              </a:lnSpc>
              <a:buNone/>
            </a:pPr>
            <a:r>
              <a:rPr lang="zh-TW" altLang="en-US" sz="7200"/>
              <a:t>輕政減賦</a:t>
            </a:r>
            <a:r>
              <a:rPr lang="en-US" sz="7200"/>
              <a:t/>
            </a:r>
            <a:br>
              <a:rPr lang="en-US" sz="7200"/>
            </a:br>
            <a:r>
              <a:rPr lang="zh-TW" altLang="en-US" sz="7200"/>
              <a:t>激發創意</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name="page82">
    <p:spTree>
      <p:nvGrpSpPr>
        <p:cNvPr id="1" name=""/>
        <p:cNvGrpSpPr/>
        <p:nvPr/>
      </p:nvGrpSpPr>
      <p:grpSpPr>
        <a:xfrm>
          <a:off x="0" y="0"/>
          <a:ext cx="0" cy="0"/>
          <a:chOff x="0" y="0"/>
          <a:chExt cx="0" cy="0"/>
        </a:xfrm>
      </p:grpSpPr>
      <p:pic>
        <p:nvPicPr>
          <p:cNvPr id="2" name=""/>
          <p:cNvPicPr>
            <a:picLocks noChangeAspect="1"/>
          </p:cNvPicPr>
          <p:nvPr/>
        </p:nvPicPr>
        <p:blipFill>
          <a:blip r:embed="rId3">
            <a:lum/>
            <a:alphaModFix/>
          </a:blip>
          <a:srcRect/>
          <a:stretch>
            <a:fillRect/>
          </a:stretch>
        </p:blipFill>
        <p:spPr>
          <a:xfrm>
            <a:off x="360" y="0"/>
            <a:ext cx="10079640" cy="12801600"/>
          </a:xfrm>
          <a:prstGeom prst="rect">
            <a:avLst/>
          </a:prstGeom>
          <a:noFill/>
          <a:ln>
            <a:noFill/>
          </a:ln>
        </p:spPr>
      </p:pic>
      <p:sp>
        <p:nvSpPr>
          <p:cNvPr id="3" name="手繪多邊形 2"/>
          <p:cNvSpPr/>
          <p:nvPr/>
        </p:nvSpPr>
        <p:spPr>
          <a:xfrm>
            <a:off x="593280" y="6432840"/>
            <a:ext cx="8836560" cy="36827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00"/>
          </a:solidFill>
          <a:ln>
            <a:noFill/>
            <a:prstDash val="solid"/>
          </a:ln>
        </p:spPr>
        <p:txBody>
          <a:bodyPr vert="horz" wrap="none" lIns="90000" tIns="46800" rIns="90000" bIns="46800" anchor="t" anchorCtr="0" compatLnSpc="0">
            <a:spAutoFit/>
          </a:bodyPr>
          <a:lstStyle/>
          <a:p>
            <a:pPr marL="0" marR="0" lvl="0" indent="0" rtl="0" hangingPunct="1">
              <a:lnSpc>
                <a:spcPct val="100000"/>
              </a:lnSpc>
              <a:spcBef>
                <a:spcPts val="0"/>
              </a:spcBef>
              <a:spcAft>
                <a:spcPts val="0"/>
              </a:spcAft>
              <a:buNone/>
              <a:tabLst/>
            </a:pPr>
            <a:r>
              <a:rPr lang="en-US" sz="1800" b="0" i="0" u="none" strike="noStrike" kern="1200" cap="none">
                <a:ln>
                  <a:noFill/>
                </a:ln>
                <a:latin typeface="Liberation Sans" pitchFamily="18"/>
                <a:ea typeface="Arial" pitchFamily="1"/>
                <a:cs typeface="Arial" pitchFamily="1"/>
              </a:rPr>
              <a:t>(</a:t>
            </a:r>
            <a:r>
              <a:rPr lang="en-US" sz="1800" b="0" i="0" u="none" strike="noStrike" kern="1200" cap="none">
                <a:ln>
                  <a:noFill/>
                </a:ln>
                <a:latin typeface="Liberation Sans" pitchFamily="18"/>
                <a:ea typeface="文泉驛微米黑" pitchFamily="2"/>
                <a:cs typeface="Droid Sans Fallback" pitchFamily="2"/>
              </a:rPr>
              <a:t>Tom Heath, from ODI, UK, and many high-ranking Taiwanese officers participated</a:t>
            </a:r>
            <a:r>
              <a:rPr lang="en-US" sz="1800" b="0" i="0" u="none" strike="noStrike" kern="1200" cap="none">
                <a:ln>
                  <a:noFill/>
                </a:ln>
                <a:latin typeface="Liberation Sans" pitchFamily="18"/>
                <a:ea typeface="Arial" pitchFamily="1"/>
                <a:cs typeface="Arial" pitchFamily="1"/>
              </a:rPr>
              <a:t>.)</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name="page83">
    <p:spTree>
      <p:nvGrpSpPr>
        <p:cNvPr id="1" name=""/>
        <p:cNvGrpSpPr/>
        <p:nvPr/>
      </p:nvGrpSpPr>
      <p:grpSpPr>
        <a:xfrm>
          <a:off x="0" y="0"/>
          <a:ext cx="0" cy="0"/>
          <a:chOff x="0" y="0"/>
          <a:chExt cx="0" cy="0"/>
        </a:xfrm>
      </p:grpSpPr>
      <p:pic>
        <p:nvPicPr>
          <p:cNvPr id="2" name=""/>
          <p:cNvPicPr>
            <a:picLocks noChangeAspect="1"/>
          </p:cNvPicPr>
          <p:nvPr/>
        </p:nvPicPr>
        <p:blipFill>
          <a:blip r:embed="rId3">
            <a:lum/>
            <a:alphaModFix/>
          </a:blip>
          <a:srcRect/>
          <a:stretch>
            <a:fillRect/>
          </a:stretch>
        </p:blipFill>
        <p:spPr>
          <a:xfrm>
            <a:off x="77400" y="330480"/>
            <a:ext cx="10079640" cy="5763960"/>
          </a:xfrm>
          <a:prstGeom prst="rect">
            <a:avLst/>
          </a:prstGeom>
          <a:noFill/>
          <a:ln>
            <a:noFill/>
          </a:ln>
        </p:spPr>
      </p:pic>
      <p:sp>
        <p:nvSpPr>
          <p:cNvPr id="3" name="文字方塊 2"/>
          <p:cNvSpPr txBox="1"/>
          <p:nvPr/>
        </p:nvSpPr>
        <p:spPr>
          <a:xfrm>
            <a:off x="4075560" y="6135480"/>
            <a:ext cx="2084040" cy="34668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文泉驛微米黑" pitchFamily="2"/>
                <a:cs typeface="Droid Sans Fallback" pitchFamily="2"/>
                <a:hlinkClick r:id="rId4"/>
              </a:rPr>
              <a:t>http://odw.tw/2014/</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name="page84">
    <p:spTree>
      <p:nvGrpSpPr>
        <p:cNvPr id="1" name=""/>
        <p:cNvGrpSpPr/>
        <p:nvPr/>
      </p:nvGrpSpPr>
      <p:grpSpPr>
        <a:xfrm>
          <a:off x="0" y="0"/>
          <a:ext cx="0" cy="0"/>
          <a:chOff x="0" y="0"/>
          <a:chExt cx="0" cy="0"/>
        </a:xfrm>
      </p:grpSpPr>
      <p:pic>
        <p:nvPicPr>
          <p:cNvPr id="2" name=""/>
          <p:cNvPicPr>
            <a:picLocks noChangeAspect="1"/>
          </p:cNvPicPr>
          <p:nvPr/>
        </p:nvPicPr>
        <p:blipFill>
          <a:blip r:embed="rId3">
            <a:lum/>
            <a:alphaModFix amt="96000"/>
          </a:blip>
          <a:srcRect/>
          <a:stretch>
            <a:fillRect/>
          </a:stretch>
        </p:blipFill>
        <p:spPr>
          <a:xfrm>
            <a:off x="1783800" y="2170800"/>
            <a:ext cx="6556680" cy="2727360"/>
          </a:xfrm>
          <a:prstGeom prst="rect">
            <a:avLst/>
          </a:prstGeom>
          <a:noFill/>
          <a:ln>
            <a:noFill/>
          </a:ln>
        </p:spPr>
      </p:pic>
      <p:sp>
        <p:nvSpPr>
          <p:cNvPr id="3" name="手繪多邊形 2"/>
          <p:cNvSpPr/>
          <p:nvPr/>
        </p:nvSpPr>
        <p:spPr>
          <a:xfrm>
            <a:off x="1461960" y="4853880"/>
            <a:ext cx="7200000" cy="502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43200">
            <a:solidFill>
              <a:srgbClr val="808080"/>
            </a:solidFill>
            <a:prstDash val="solid"/>
          </a:ln>
        </p:spPr>
        <p:txBody>
          <a:bodyPr vert="horz" wrap="none" lIns="111600" tIns="66600" rIns="111600" bIns="66600" anchor="ctr" anchorCtr="0"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文泉驛微米黑" pitchFamily="2"/>
              <a:cs typeface="Droid Sans Fallback" pitchFamily="2"/>
            </a:endParaRPr>
          </a:p>
        </p:txBody>
      </p:sp>
      <p:sp>
        <p:nvSpPr>
          <p:cNvPr id="4" name="文字方塊 3"/>
          <p:cNvSpPr txBox="1"/>
          <p:nvPr/>
        </p:nvSpPr>
        <p:spPr>
          <a:xfrm>
            <a:off x="1461960" y="4911480"/>
            <a:ext cx="2543039" cy="37404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2000" b="0" i="0" u="none" strike="noStrike" kern="1200" cap="none">
                <a:ln>
                  <a:noFill/>
                </a:ln>
                <a:latin typeface="Times New Roman" pitchFamily="18"/>
                <a:ea typeface="文泉驛正黑" pitchFamily="2"/>
                <a:cs typeface="Droid Sans Fallback" pitchFamily="2"/>
              </a:rPr>
              <a:t>openlegal openfoundry</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name="page85">
    <p:spTree>
      <p:nvGrpSpPr>
        <p:cNvPr id="1" name=""/>
        <p:cNvGrpSpPr/>
        <p:nvPr/>
      </p:nvGrpSpPr>
      <p:grpSpPr>
        <a:xfrm>
          <a:off x="0" y="0"/>
          <a:ext cx="0" cy="0"/>
          <a:chOff x="0" y="0"/>
          <a:chExt cx="0" cy="0"/>
        </a:xfrm>
      </p:grpSpPr>
      <p:sp>
        <p:nvSpPr>
          <p:cNvPr id="2" name="文字方塊 1"/>
          <p:cNvSpPr txBox="1"/>
          <p:nvPr/>
        </p:nvSpPr>
        <p:spPr>
          <a:xfrm>
            <a:off x="4536360" y="6479640"/>
            <a:ext cx="5002560" cy="54180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3200" b="1" i="0" u="none" strike="noStrike" kern="1200" cap="none">
                <a:ln>
                  <a:noFill/>
                </a:ln>
                <a:latin typeface="Times New Roman" pitchFamily="18"/>
                <a:ea typeface="文泉驛正黑" pitchFamily="2"/>
                <a:cs typeface="Droid Sans Fallback" pitchFamily="2"/>
              </a:rPr>
              <a:t>Ctrl+F: 20140927-opendata</a:t>
            </a:r>
          </a:p>
        </p:txBody>
      </p:sp>
      <p:pic>
        <p:nvPicPr>
          <p:cNvPr id="3" name="">
            <a:hlinkClick r:id="rId3"/>
          </p:cNvPr>
          <p:cNvPicPr>
            <a:picLocks noChangeAspect="1"/>
          </p:cNvPicPr>
          <p:nvPr/>
        </p:nvPicPr>
        <p:blipFill>
          <a:blip r:embed="rId4">
            <a:lum/>
            <a:alphaModFix/>
          </a:blip>
          <a:srcRect/>
          <a:stretch>
            <a:fillRect/>
          </a:stretch>
        </p:blipFill>
        <p:spPr>
          <a:xfrm>
            <a:off x="866880" y="659520"/>
            <a:ext cx="8397000" cy="534132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name="page86">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zh-TW" altLang="en-US"/>
              <a:t>本簡報授權聲明</a:t>
            </a:r>
          </a:p>
        </p:txBody>
      </p:sp>
      <p:sp>
        <p:nvSpPr>
          <p:cNvPr id="3" name="副標題 2"/>
          <p:cNvSpPr txBox="1">
            <a:spLocks noGrp="1"/>
          </p:cNvSpPr>
          <p:nvPr>
            <p:ph type="subTitle" idx="4294967295"/>
          </p:nvPr>
        </p:nvSpPr>
        <p:spPr>
          <a:xfrm>
            <a:off x="503999" y="1835999"/>
            <a:ext cx="9071640" cy="3705479"/>
          </a:xfrm>
        </p:spPr>
        <p:txBody>
          <a:bodyPr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lvl="0" indent="0" algn="l">
              <a:lnSpc>
                <a:spcPct val="150000"/>
              </a:lnSpc>
              <a:buSzPct val="100000"/>
              <a:buAutoNum type="arabicPeriod"/>
            </a:pPr>
            <a:r>
              <a:rPr lang="zh-TW" altLang="en-US" sz="1800"/>
              <a:t>除另有聲明外，本簡報內容採用 </a:t>
            </a:r>
            <a:r>
              <a:rPr lang="en-US" sz="1800"/>
              <a:t>Creative Commons</a:t>
            </a:r>
            <a:r>
              <a:rPr lang="zh-TW" altLang="en-US" sz="1800"/>
              <a:t>「姓名標示」</a:t>
            </a:r>
            <a:r>
              <a:rPr lang="en-US" sz="1800"/>
              <a:t>4.0 </a:t>
            </a:r>
            <a:r>
              <a:rPr lang="zh-TW" altLang="en-US" sz="1800"/>
              <a:t>國際版授權條款，以及後任何更新版本。</a:t>
            </a:r>
          </a:p>
          <a:p>
            <a:pPr marL="0" lvl="0" indent="0" algn="l">
              <a:lnSpc>
                <a:spcPct val="150000"/>
              </a:lnSpc>
              <a:buSzPct val="100000"/>
              <a:buAutoNum type="arabicPeriod"/>
            </a:pPr>
            <a:r>
              <a:rPr lang="zh-TW" altLang="en-US" sz="1800"/>
              <a:t>歡迎任何合法目的之重製、散布及修改本簡報的內容，但請標明：</a:t>
            </a:r>
            <a:r>
              <a:rPr lang="en-US" sz="1800"/>
              <a:t>(1)</a:t>
            </a:r>
            <a:r>
              <a:rPr lang="zh-TW" altLang="en-US" sz="1800"/>
              <a:t>原作者姓名、</a:t>
            </a:r>
            <a:r>
              <a:rPr lang="en-US" sz="1800"/>
              <a:t>(2)</a:t>
            </a:r>
            <a:r>
              <a:rPr lang="zh-TW" altLang="en-US" sz="1800"/>
              <a:t>本簡報標題、</a:t>
            </a:r>
            <a:r>
              <a:rPr lang="en-US" sz="1800"/>
              <a:t>(3)</a:t>
            </a:r>
            <a:r>
              <a:rPr lang="zh-TW" altLang="en-US" sz="1800"/>
              <a:t>演講日期。</a:t>
            </a:r>
          </a:p>
          <a:p>
            <a:pPr marL="0" lvl="0" indent="0" algn="l">
              <a:lnSpc>
                <a:spcPct val="150000"/>
              </a:lnSpc>
              <a:buSzPct val="100000"/>
              <a:buAutoNum type="arabicPeriod"/>
            </a:pPr>
            <a:r>
              <a:rPr lang="zh-TW" altLang="en-US" sz="1800"/>
              <a:t>簡報中所取用的部份圖形創作乃截取自網際網路，僅供演講者於公眾授權推廣演講時主張合理使用，請讀者不得對其再行取用，除非您本身自忖亦符合主張合理使用之情狀，且自負相關法律責任。</a:t>
            </a:r>
          </a:p>
        </p:txBody>
      </p:sp>
      <p:sp>
        <p:nvSpPr>
          <p:cNvPr id="4" name="文字方塊 3"/>
          <p:cNvSpPr txBox="1"/>
          <p:nvPr/>
        </p:nvSpPr>
        <p:spPr>
          <a:xfrm>
            <a:off x="1998360" y="5923440"/>
            <a:ext cx="6238440" cy="662040"/>
          </a:xfrm>
          <a:prstGeom prst="rect">
            <a:avLst/>
          </a:prstGeom>
          <a:noFill/>
          <a:ln>
            <a:noFill/>
          </a:ln>
        </p:spPr>
        <p:txBody>
          <a:bodyPr vert="horz" wrap="none" lIns="90000" tIns="45000" rIns="90000" bIns="45000" anchorCtr="0" compatLnSpc="0"/>
          <a:lstStyle/>
          <a:p>
            <a:pPr marL="0" marR="0" lvl="0" indent="0" algn="l" rtl="0" hangingPunct="0">
              <a:lnSpc>
                <a:spcPct val="150000"/>
              </a:lnSpc>
              <a:spcBef>
                <a:spcPts val="0"/>
              </a:spcBef>
              <a:spcAft>
                <a:spcPts val="0"/>
              </a:spcAft>
              <a:buNone/>
              <a:tabLst/>
            </a:pPr>
            <a:r>
              <a:rPr lang="en-US" sz="1600" b="0" i="0" u="none" strike="noStrike" kern="1200" cap="none">
                <a:ln>
                  <a:noFill/>
                </a:ln>
                <a:latin typeface="Liberation Sans" pitchFamily="18"/>
                <a:ea typeface="文泉驛微米黑" pitchFamily="2"/>
                <a:cs typeface="Droid Sans Fallback" pitchFamily="2"/>
              </a:rPr>
              <a:t>Website: </a:t>
            </a:r>
            <a:r>
              <a:rPr lang="en-US" sz="1600" b="0" i="0" u="none" strike="noStrike" kern="1200" cap="none">
                <a:ln>
                  <a:noFill/>
                </a:ln>
                <a:latin typeface="Liberation Sans" pitchFamily="18"/>
                <a:ea typeface="文泉驛微米黑" pitchFamily="2"/>
                <a:cs typeface="Droid Sans Fallback" pitchFamily="2"/>
                <a:hlinkClick r:id="rId3"/>
              </a:rPr>
              <a:t>www.creativecommons.tw</a:t>
            </a:r>
            <a:r>
              <a:rPr lang="en-US" sz="1600" b="0" i="0" u="none" strike="noStrike" kern="1200" cap="none">
                <a:ln>
                  <a:noFill/>
                </a:ln>
                <a:latin typeface="Liberation Sans" pitchFamily="18"/>
                <a:ea typeface="文泉驛微米黑" pitchFamily="2"/>
                <a:cs typeface="Droid Sans Fallback" pitchFamily="2"/>
              </a:rPr>
              <a:t> | Phone: +886 2-2787-2387</a:t>
            </a:r>
          </a:p>
          <a:p>
            <a:pPr marL="0" marR="0" lvl="0" indent="0" algn="l" rtl="0" hangingPunct="0">
              <a:lnSpc>
                <a:spcPct val="150000"/>
              </a:lnSpc>
              <a:spcBef>
                <a:spcPts val="0"/>
              </a:spcBef>
              <a:spcAft>
                <a:spcPts val="0"/>
              </a:spcAft>
              <a:buNone/>
              <a:tabLst/>
            </a:pPr>
            <a:r>
              <a:rPr lang="en-US" sz="1600" b="0" i="0" u="none" strike="noStrike" kern="1200" cap="none">
                <a:ln>
                  <a:noFill/>
                </a:ln>
                <a:latin typeface="Liberation Sans" pitchFamily="18"/>
                <a:ea typeface="文泉驛微米黑" pitchFamily="2"/>
                <a:cs typeface="Droid Sans Fallback" pitchFamily="2"/>
              </a:rPr>
              <a:t>E-mail: </a:t>
            </a:r>
            <a:r>
              <a:rPr lang="en-US" sz="1600" b="0" i="0" u="none" strike="noStrike" kern="1200" cap="none">
                <a:ln>
                  <a:noFill/>
                </a:ln>
                <a:latin typeface="Liberation Sans" pitchFamily="18"/>
                <a:ea typeface="文泉驛微米黑" pitchFamily="2"/>
                <a:cs typeface="Droid Sans Fallback" pitchFamily="2"/>
                <a:hlinkClick r:id="rId4"/>
              </a:rPr>
              <a:t>contact@creativecommons.tw</a:t>
            </a:r>
            <a:r>
              <a:rPr lang="en-US" sz="1600" b="0" i="0" u="none" strike="noStrike" kern="1200" cap="none">
                <a:ln>
                  <a:noFill/>
                </a:ln>
                <a:latin typeface="Liberation Sans" pitchFamily="18"/>
                <a:ea typeface="文泉驛微米黑" pitchFamily="2"/>
                <a:cs typeface="Droid Sans Fallback" pitchFamily="2"/>
              </a:rPr>
              <a:t> / </a:t>
            </a:r>
            <a:r>
              <a:rPr lang="en-US" sz="1600" b="0" i="0" u="none" strike="noStrike" kern="1200" cap="none">
                <a:ln>
                  <a:noFill/>
                </a:ln>
                <a:latin typeface="Liberation Sans" pitchFamily="18"/>
                <a:ea typeface="文泉驛微米黑" pitchFamily="2"/>
                <a:cs typeface="Droid Sans Fallback" pitchFamily="2"/>
                <a:hlinkClick r:id="rId5"/>
              </a:rPr>
              <a:t>legal@creativecommons.tw</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page9">
    <p:spTree>
      <p:nvGrpSpPr>
        <p:cNvPr id="1" name=""/>
        <p:cNvGrpSpPr/>
        <p:nvPr/>
      </p:nvGrpSpPr>
      <p:grpSpPr>
        <a:xfrm>
          <a:off x="0" y="0"/>
          <a:ext cx="0" cy="0"/>
          <a:chOff x="0" y="0"/>
          <a:chExt cx="0" cy="0"/>
        </a:xfrm>
      </p:grpSpPr>
      <p:pic>
        <p:nvPicPr>
          <p:cNvPr id="2" name=""/>
          <p:cNvPicPr>
            <a:picLocks noChangeAspect="1"/>
          </p:cNvPicPr>
          <p:nvPr/>
        </p:nvPicPr>
        <p:blipFill>
          <a:blip r:embed="rId3">
            <a:lum/>
            <a:alphaModFix/>
          </a:blip>
          <a:srcRect/>
          <a:stretch>
            <a:fillRect/>
          </a:stretch>
        </p:blipFill>
        <p:spPr>
          <a:xfrm>
            <a:off x="77400" y="960120"/>
            <a:ext cx="10079640" cy="5763960"/>
          </a:xfrm>
          <a:prstGeom prst="rect">
            <a:avLst/>
          </a:prstGeom>
          <a:noFill/>
          <a:ln>
            <a:noFill/>
          </a:ln>
        </p:spPr>
      </p:pic>
      <p:sp>
        <p:nvSpPr>
          <p:cNvPr id="3" name="文字方塊 2"/>
          <p:cNvSpPr txBox="1"/>
          <p:nvPr/>
        </p:nvSpPr>
        <p:spPr>
          <a:xfrm>
            <a:off x="3543480" y="6873120"/>
            <a:ext cx="3147839" cy="34668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文泉驛微米黑" pitchFamily="2"/>
                <a:cs typeface="Droid Sans Fallback" pitchFamily="2"/>
                <a:hlinkClick r:id="rId4"/>
              </a:rPr>
              <a:t>http://data.ntpc.gov.tw/NTPC/</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預設">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預設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461</TotalTime>
  <Words>1167</Words>
  <Application>Microsoft Office PowerPoint</Application>
  <PresentationFormat>如螢幕大小 (4:3)</PresentationFormat>
  <Paragraphs>134</Paragraphs>
  <Slides>86</Slides>
  <Notes>86</Notes>
  <HiddenSlides>0</HiddenSlides>
  <MMClips>0</MMClips>
  <ScaleCrop>false</ScaleCrop>
  <HeadingPairs>
    <vt:vector size="4" baseType="variant">
      <vt:variant>
        <vt:lpstr>佈景主題</vt:lpstr>
      </vt:variant>
      <vt:variant>
        <vt:i4>2</vt:i4>
      </vt:variant>
      <vt:variant>
        <vt:lpstr>投影片標題</vt:lpstr>
      </vt:variant>
      <vt:variant>
        <vt:i4>86</vt:i4>
      </vt:variant>
    </vt:vector>
  </HeadingPairs>
  <TitlesOfParts>
    <vt:vector size="88" baseType="lpstr">
      <vt:lpstr>預設</vt:lpstr>
      <vt:lpstr>預設 1</vt:lpstr>
      <vt:lpstr>Open in right way, share in creativities. ODTW 2014 Meetup #2</vt:lpstr>
      <vt:lpstr>What's Open Data?</vt:lpstr>
      <vt:lpstr>PowerPoint 簡報</vt:lpstr>
      <vt:lpstr>1. 法律無障礙 2. 技術能便利 3. 應用可豐富</vt:lpstr>
      <vt:lpstr>PowerPoint 簡報</vt:lpstr>
      <vt:lpstr>PowerPoint 簡報</vt:lpstr>
      <vt:lpstr>PowerPoint 簡報</vt:lpstr>
      <vt:lpstr>PowerPoint 簡報</vt:lpstr>
      <vt:lpstr>PowerPoint 簡報</vt:lpstr>
      <vt:lpstr>PowerPoint 簡報</vt:lpstr>
      <vt:lpstr>相容性／compatible</vt:lpstr>
      <vt:lpstr>(1)水火不容 (2)蛇吞象 (3)獅虎合 (4)牛鷺居</vt:lpstr>
      <vt:lpstr>PowerPoint 簡報</vt:lpstr>
      <vt:lpstr>PowerPoint 簡報</vt:lpstr>
      <vt:lpstr>PowerPoint 簡報</vt:lpstr>
      <vt:lpstr>PowerPoint 簡報</vt:lpstr>
      <vt:lpstr>PowerPoint 簡報</vt:lpstr>
      <vt:lpstr>台北市→國發會 國發會=高雄市 新北市vs 台北＋高雄?</vt:lpstr>
      <vt:lpstr>1. 法律無障礙 2. 技術能便利 3. 應用可豐富</vt:lpstr>
      <vt:lpstr>PowerPoint 簡報</vt:lpstr>
      <vt:lpstr>看得到但吃不到 想吃卻不敢安心吃</vt:lpstr>
      <vt:lpstr>餿水/香豬油</vt:lpstr>
      <vt:lpstr>Open in right way</vt:lpstr>
      <vt:lpstr>PowerPoint 簡報</vt:lpstr>
      <vt:lpstr>Open definition Principals of Open Data</vt:lpstr>
      <vt:lpstr>PowerPoint 簡報</vt:lpstr>
      <vt:lpstr>可再散布 (Redistribution) 可再利用 (Reuse)</vt:lpstr>
      <vt:lpstr>明示授權條款 (Distribution of License) 無差別待遇 (No Discrimination Against Persons or Groups)</vt:lpstr>
      <vt:lpstr>簡要的顯名標示 (Attribution) / 原件完整 (Integrity) 相同方式分享為可要求的最大限制 (Share-alike)</vt:lpstr>
      <vt:lpstr>Ecosystem Give and take cycling</vt:lpstr>
      <vt:lpstr>Ecosystem Give and take cycling</vt:lpstr>
      <vt:lpstr>Open in bad way</vt:lpstr>
      <vt:lpstr>Open in fake way</vt:lpstr>
      <vt:lpstr>Open in wrong way</vt:lpstr>
      <vt:lpstr>1. Nonexclusive / 非專屬 2. Irrevocable / 不可撤回 3. Permitted for a sublicense （容許再授權／轉授權）</vt:lpstr>
      <vt:lpstr>PowerPoint 簡報</vt:lpstr>
      <vt:lpstr>PowerPoint 簡報</vt:lpstr>
      <vt:lpstr>PowerPoint 簡報</vt:lpstr>
      <vt:lpstr>PowerPoint 簡報</vt:lpstr>
      <vt:lpstr>PowerPoint 簡報</vt:lpstr>
      <vt:lpstr>Creative Commons</vt:lpstr>
      <vt:lpstr>Creativities</vt:lpstr>
      <vt:lpstr>受到著作權保護的圖片</vt:lpstr>
      <vt:lpstr>不受著作權保護的紀錄</vt:lpstr>
      <vt:lpstr>PowerPoint 簡報</vt:lpstr>
      <vt:lpstr>PowerPoint 簡報</vt:lpstr>
      <vt:lpstr>PowerPoint 簡報</vt:lpstr>
      <vt:lpstr>PowerPoint 簡報</vt:lpstr>
      <vt:lpstr>PowerPoint 簡報</vt:lpstr>
      <vt:lpstr>Creative Commons</vt:lpstr>
      <vt:lpstr>Commons!!!</vt:lpstr>
      <vt:lpstr>Practices and Depositories for The Public Domain (PD4PD)</vt:lpstr>
      <vt:lpstr>CC-4.0 2013 database right</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CC0 / CC BY  盡其幅度的鼓勵資訊分享</vt:lpstr>
      <vt:lpstr>PowerPoint 簡報</vt:lpstr>
      <vt:lpstr>PowerPoint 簡報</vt:lpstr>
      <vt:lpstr>PowerPoint 簡報</vt:lpstr>
      <vt:lpstr>PowerPoint 簡報</vt:lpstr>
      <vt:lpstr>These terms are compatible with the Creative Commons Attribution License 4.0 and the Open Data Commons Attribution License, both of which license copyright and database rights. This means that when the Information is adapted and licensed under either of those licences, you automatically satisfy the conditions of the OGL when you comply with the other licence. The OGLv2.0 is Open Definition compliant.</vt:lpstr>
      <vt:lpstr>解決跨域跨級相容問題： 國定授權＋授權轉換條款</vt:lpstr>
      <vt:lpstr>CC BY-SA 營建自我增生的分享循環系</vt:lpstr>
      <vt:lpstr>PowerPoint 簡報</vt:lpstr>
      <vt:lpstr>PowerPoint 簡報</vt:lpstr>
      <vt:lpstr>PowerPoint 簡報</vt:lpstr>
      <vt:lpstr>PowerPoint 簡報</vt:lpstr>
      <vt:lpstr>PowerPoint 簡報</vt:lpstr>
      <vt:lpstr>PowerPoint 簡報</vt:lpstr>
      <vt:lpstr>手段 vs. 目的</vt:lpstr>
      <vt:lpstr>輕政減賦 激發創意</vt:lpstr>
      <vt:lpstr>PowerPoint 簡報</vt:lpstr>
      <vt:lpstr>PowerPoint 簡報</vt:lpstr>
      <vt:lpstr>PowerPoint 簡報</vt:lpstr>
      <vt:lpstr>PowerPoint 簡報</vt:lpstr>
      <vt:lpstr>本簡報授權聲明</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in right way, share in creativities. ODTW 2014 Meetup #2</dc:title>
  <dc:creator>碧慧 Pinky</dc:creator>
  <cp:lastModifiedBy>碧慧 Pinky</cp:lastModifiedBy>
  <cp:revision>52</cp:revision>
  <dcterms:created xsi:type="dcterms:W3CDTF">2014-09-14T10:34:18Z</dcterms:created>
  <dcterms:modified xsi:type="dcterms:W3CDTF">2014-09-29T00:29:04Z</dcterms:modified>
</cp:coreProperties>
</file>